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3" r:id="rId27"/>
    <p:sldId id="294" r:id="rId28"/>
    <p:sldId id="295" r:id="rId29"/>
    <p:sldId id="296" r:id="rId30"/>
    <p:sldId id="301" r:id="rId31"/>
    <p:sldId id="302" r:id="rId32"/>
    <p:sldId id="289" r:id="rId33"/>
    <p:sldId id="290" r:id="rId34"/>
    <p:sldId id="291" r:id="rId35"/>
    <p:sldId id="292" r:id="rId36"/>
    <p:sldId id="303" r:id="rId37"/>
    <p:sldId id="304" r:id="rId38"/>
    <p:sldId id="297" r:id="rId39"/>
    <p:sldId id="298" r:id="rId40"/>
    <p:sldId id="299" r:id="rId41"/>
    <p:sldId id="305" r:id="rId42"/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300" r:id="rId51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17074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17074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17074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17074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17074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17074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17074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17074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717074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717074"/>
        </a:fontRef>
        <a:srgbClr val="71707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2F1CB"/>
          </a:solidFill>
        </a:fill>
      </a:tcStyle>
    </a:wholeTbl>
    <a:band2H>
      <a:tcTxStyle/>
      <a:tcStyle>
        <a:tcBdr/>
        <a:fill>
          <a:solidFill>
            <a:srgbClr val="F1F8E7"/>
          </a:solidFill>
        </a:fill>
      </a:tcStyle>
    </a:band2H>
    <a:firstCol>
      <a:tcTxStyle b="on" i="off">
        <a:fontRef idx="minor">
          <a:srgbClr val="717074"/>
        </a:fontRef>
        <a:srgbClr val="71707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2F1CB"/>
          </a:solidFill>
        </a:fill>
      </a:tcStyle>
    </a:firstCol>
    <a:lastRow>
      <a:tcTxStyle b="on" i="off">
        <a:fontRef idx="minor">
          <a:srgbClr val="717074"/>
        </a:fontRef>
        <a:srgbClr val="71707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717074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8E7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87C2C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8"/>
    <p:restoredTop sz="93294"/>
  </p:normalViewPr>
  <p:slideViewPr>
    <p:cSldViewPr snapToGrid="0" snapToObjects="1">
      <p:cViewPr varScale="1">
        <p:scale>
          <a:sx n="108" d="100"/>
          <a:sy n="108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7.10953E-2"/>
          <c:y val="2.85042E-2"/>
          <c:w val="0.89942800000000001"/>
          <c:h val="0.92642000000000002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A1DE"/>
            </a:solidFill>
            <a:ln w="76200" cap="flat">
              <a:noFill/>
              <a:miter lim="400000"/>
            </a:ln>
            <a:effectLst/>
          </c:spPr>
          <c:cat>
            <c:strRef>
              <c:f>Sheet1!$A$2:$A$11</c:f>
              <c:strCache>
                <c:ptCount val="10"/>
                <c:pt idx="0">
                  <c:v>Q1 2012</c:v>
                </c:pt>
                <c:pt idx="1">
                  <c:v>Q2 2012</c:v>
                </c:pt>
                <c:pt idx="2">
                  <c:v>Q3 2012</c:v>
                </c:pt>
                <c:pt idx="3">
                  <c:v>Q4 2012</c:v>
                </c:pt>
                <c:pt idx="4">
                  <c:v>Q1 2013</c:v>
                </c:pt>
                <c:pt idx="5">
                  <c:v>Q2 2013</c:v>
                </c:pt>
                <c:pt idx="6">
                  <c:v>Q3 2013</c:v>
                </c:pt>
                <c:pt idx="7">
                  <c:v>Q4 2013</c:v>
                </c:pt>
                <c:pt idx="8">
                  <c:v>Q1 2014</c:v>
                </c:pt>
                <c:pt idx="9">
                  <c:v>Q2 2014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2000</c:v>
                </c:pt>
                <c:pt idx="1">
                  <c:v>3000</c:v>
                </c:pt>
                <c:pt idx="2">
                  <c:v>4000</c:v>
                </c:pt>
                <c:pt idx="3">
                  <c:v>5500</c:v>
                </c:pt>
                <c:pt idx="4">
                  <c:v>6500</c:v>
                </c:pt>
                <c:pt idx="5">
                  <c:v>7500</c:v>
                </c:pt>
                <c:pt idx="6">
                  <c:v>9000</c:v>
                </c:pt>
                <c:pt idx="7">
                  <c:v>10000</c:v>
                </c:pt>
                <c:pt idx="8">
                  <c:v>11000</c:v>
                </c:pt>
                <c:pt idx="9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61-0D45-8231-DF44A9C77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area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600" b="0" i="0" u="none" strike="noStrike">
                <a:solidFill>
                  <a:srgbClr val="616365"/>
                </a:solidFill>
                <a:latin typeface="Helvetica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2000"/>
          <c:min val="0"/>
        </c:scaling>
        <c:delete val="0"/>
        <c:axPos val="l"/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616365"/>
                </a:solidFill>
                <a:latin typeface="Helvetica"/>
              </a:defRPr>
            </a:pPr>
            <a:endParaRPr lang="zh-CN"/>
          </a:p>
        </c:txPr>
        <c:crossAx val="2094734552"/>
        <c:crosses val="autoZero"/>
        <c:crossBetween val="midCat"/>
        <c:majorUnit val="2000"/>
        <c:minorUnit val="10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5" name="Shape 17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6" name="Shape 2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什么是 workspace one 我们该怎么办？我们的口号是简化企业移动性，这意味着我们管理每一种移动设备类型。这包括智能手机、平板电脑、笔记本电脑、台式机、加固设备、打印机和外设。我们管理每一个移动操作系统:安卓、苹果操作系统、苹果操作系统、黑莓、塞班，甚至所有的视窗设备。我们管理每个移动部署，如自带设备、最终用户、多用户和业务线。所以我们有两种不同的方法来管理设备。我们可以管理整个设备，也可以只管理容器。稍后我们将讨论容器，但现在我想集中精力管理整个设备。因此，我们在这些设备上管理的四个领域是电子邮件、应用程序、内容和浏览。想想MEM，移动电子邮件管理，移动管理，移动应用管理，移动内容管理，移动设备管理，移动设备管理，把设备作为一个整体来管理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1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36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Shape 17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8" name="Shape 17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309">
              <a:defRPr sz="1700">
                <a:latin typeface="Calibri"/>
                <a:ea typeface="Calibri"/>
                <a:cs typeface="Calibri"/>
                <a:sym typeface="Calibri"/>
              </a:defRPr>
            </a:pPr>
            <a:r>
              <a:t>现公司总部设立在北京，在上海、深圳、苏州、杭州、武汉、成都设有分公司。</a:t>
            </a:r>
            <a:endParaRPr sz="800"/>
          </a:p>
          <a:p>
            <a:pPr defTabSz="914309">
              <a:defRPr sz="1700">
                <a:latin typeface="Calibri"/>
                <a:ea typeface="Calibri"/>
                <a:cs typeface="Calibri"/>
                <a:sym typeface="Calibri"/>
              </a:defRPr>
            </a:pPr>
            <a:endParaRPr sz="800"/>
          </a:p>
          <a:p>
            <a:pPr defTabSz="914309">
              <a:defRPr sz="1700">
                <a:latin typeface="Calibri"/>
                <a:ea typeface="Calibri"/>
                <a:cs typeface="Calibri"/>
                <a:sym typeface="Calibri"/>
              </a:defRPr>
            </a:pPr>
            <a:r>
              <a:t>截止目前，已经签约企业客户超500家。我们希望能够以我们优质的移动化解决方案，帮助这些企业更快的实现移动化战略转型。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Shape 17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3" name="Shape 17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17999"/>
              </a:lnSpc>
              <a:defRPr sz="2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我们目前在     北京的中关村科技园区、望京科技园区、上海的张江科技园区、虹桥商务区、苏州工业园区、杭州未来科技城、成都天府软件园，设立ESC体验中心。同时2019下半年我们即将在</a:t>
            </a:r>
          </a:p>
          <a:p>
            <a:pPr defTabSz="914400">
              <a:lnSpc>
                <a:spcPct val="117999"/>
              </a:lnSpc>
              <a:defRPr sz="2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大连、西安、深圳、宁波开设ESC体验中心。把 Apple 企业级服务带到企业及员工身边，加速移动化转型。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Shape 18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9" name="Shape 18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除了软硬件之外，我们还有 服务团队，向客户提供移动设备的全生命周期服务。公司具备iso20000、iso27001认证，保障服务管理及信息安全。</a:t>
            </a:r>
          </a:p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914400">
              <a:defRPr sz="2500">
                <a:latin typeface="+mn-lt"/>
                <a:ea typeface="+mn-ea"/>
                <a:cs typeface="+mn-cs"/>
                <a:sym typeface="Helvetica"/>
              </a:defRPr>
            </a:pPr>
            <a:r>
              <a:t>我们提供从设备采购 到 服务器的安装部署，终端设备的激活与部署  ，设备的分发以及对用户的培训。同时为用户提供运维服务，我们有自己的工单系统，客户通过热线来进行故障的保修，</a:t>
            </a:r>
          </a:p>
          <a:p>
            <a:pPr defTabSz="914400">
              <a:defRPr sz="25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 defTabSz="914400">
              <a:defRPr sz="2500">
                <a:latin typeface="+mn-lt"/>
                <a:ea typeface="+mn-ea"/>
                <a:cs typeface="+mn-cs"/>
                <a:sym typeface="Helvetica"/>
              </a:defRPr>
            </a:pPr>
            <a:r>
              <a:t>最后是设备的回收， 倍升为企业用户打造全设备全生命周期的方案和服务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Shape 19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5" name="Shape 19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企业在开展数字化转型，针对企业的痛点，我们提供以上的服务。这里简单例举了一些</a:t>
            </a:r>
          </a:p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914400">
              <a:defRPr sz="2500">
                <a:latin typeface="+mn-lt"/>
                <a:ea typeface="+mn-ea"/>
                <a:cs typeface="+mn-cs"/>
                <a:sym typeface="Helvetica"/>
              </a:defRPr>
            </a:pPr>
            <a:r>
              <a:t>在部署服务环节中，我们可以定制服务内容，提供 资产信息收集、设备初始化、软件安装、激光雕刻等。</a:t>
            </a:r>
          </a:p>
          <a:p>
            <a:pPr defTabSz="914400">
              <a:defRPr sz="2500">
                <a:latin typeface="+mn-lt"/>
                <a:ea typeface="+mn-ea"/>
                <a:cs typeface="+mn-cs"/>
                <a:sym typeface="Helvetica"/>
              </a:defRPr>
            </a:pPr>
            <a:r>
              <a:t>发放服务，我们提供——</a:t>
            </a:r>
          </a:p>
          <a:p>
            <a:pPr defTabSz="914400">
              <a:defRPr sz="2500">
                <a:latin typeface="+mn-lt"/>
                <a:ea typeface="+mn-ea"/>
                <a:cs typeface="+mn-cs"/>
                <a:sym typeface="Helvetica"/>
              </a:defRPr>
            </a:pPr>
            <a:r>
              <a:t>运维服务，我们提供——— 可以单独购买热线服务</a:t>
            </a:r>
          </a:p>
          <a:p>
            <a:pPr defTabSz="914400">
              <a:defRPr sz="2500">
                <a:latin typeface="+mn-lt"/>
                <a:ea typeface="+mn-ea"/>
                <a:cs typeface="+mn-cs"/>
                <a:sym typeface="Helvetica"/>
              </a:defRPr>
            </a:pPr>
            <a:r>
              <a:t>以旧换新阶段，提供——-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7" name="Shape 19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r>
              <a:t>2019年，公司在中国行业授权销售商中销售排行第一，</a:t>
            </a:r>
          </a:p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r>
              <a:t>苹果电脑全国销量第一，全球第9</a:t>
            </a:r>
          </a:p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1" name="Shape 20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3200"/>
            </a:lvl1pPr>
          </a:lstStyle>
          <a:p>
            <a:r>
              <a:t>基于企业移动化整体解决方案的业务思路，借助ESC项目，积累了优质的企业客户资源，截止目前已经签约1000家企业客户，多为国际500强或国内500强企业，并且在这其中我们与625家企业签署了长期合作框架协议。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hape 21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4" name="Shape 2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移动技术可带来很多优势，但也导致企业中的设备数量不断增加。企业数据 就存储在这些设备中，所以您必须了解连接到您网络的一切人和设备。 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借助移动设备管理 (MDM) 解决方案，您通过一个管理控制台便可掌握访问您网络的所有设备(无论是员工自有的设备还是公司提供的设备)。当设备 丢失、被破解或不合规时，确保您的解决方案能够自动禁用设备对网络的访 问，并擦除设备中的公司数据。 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除了 MDM，还可使用一个多层级安全方案来涵盖设备、电子邮件、应用程 序、内容甚或浏览操作。在用户和设备级别使用多因素身份验证来增强安全 性。在应用程序一级，可以利用反恶意软件/防病毒、电子邮件安全性、安全 Web 网关、加密、应用程序白名单/控制、DLP、高级威胁防护和移动安全性 等技术。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Shape 2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1" name="Shape 2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移动用户会通过不同的应用商店获取应用程序，因此真正的风险在于有人会 安装能够泄露敏感性数据的被破解应用。如果采用更好的应用程序交付方 法，这种风险会大幅降低。 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确保您的解决方案支持通过一个中心控制台，在整个生命周期内轻松管理多个设备中的内部、公共、已购、Web 和虚拟应用程序。如果您开发内部应用 程序，请使用 AirWatch 软件开发工具包 (SDK) 和 AirWatch App WrappingTM 等工具，它们能够直接为您的应用程序提供更多安全功能。 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向正确的人交付正确的应用程序也非常重要，唯有此才能提供所需的用户体 验。管理员可以进行设置，在用户注册时自动推送应用程序，而且允许用户按 需安装应用程序。您还可以设置对工作应用的条件访问权限，确保只有合规的受管应用可以访问组织的业务系统。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Shape 22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8" name="Shape 2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主要特色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•集成企业电子邮件基础结构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•以 AirWatch 电子邮件客户端打造本机用户体验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•自动配置设置和凭证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•定义电子邮件合规策略和操作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•根据厂牌、型号或操作系统屏蔽电子邮件访问权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•安装、删除和管理电子邮件证书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•对邮件附件进行加密以加强数据丢失防护 (DLP)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•禁止复制/粘贴数据到第三方应用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•擦除被破解设备上的附件内容</a:t>
            </a:r>
          </a:p>
          <a:p>
            <a:pPr defTabSz="456989">
              <a:lnSpc>
                <a:spcPct val="117999"/>
              </a:lnSpc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•全天候监控公司电子邮件活动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Shape 2390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1" name="Shape 23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r>
              <a:t>Workspace ONe 提供统一企业办公门户。允许用户随时随地访问工作应用和服务。</a:t>
            </a:r>
          </a:p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r>
              <a:t>通过 企业办公门户    可以实现跨平台、跨不同设备的   应用 SSO 访问，方便用户快速登录企业应用，提高用户体验。同时减少IT技术支持的时间。</a:t>
            </a:r>
          </a:p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914400">
              <a:defRPr sz="25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Shape 24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0" name="Shape 24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Shape 2882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3" name="Shape 28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F20A9-1D57-4DB7-98A1-8EF777E589B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aseline="0" dirty="0"/>
              <a:t>Today’s approach of managing laptops and mobile devices separately is not sustainable. The benefits of a single endpoint management solution that covers all types of devices and operating systems, include: increased efficiency, simplified security and compliance, and daily management, as well as lower costs. </a:t>
            </a:r>
          </a:p>
          <a:p>
            <a:endParaRPr lang="en-US" baseline="0" dirty="0"/>
          </a:p>
          <a:p>
            <a:r>
              <a:rPr lang="en-US" b="1" baseline="0" dirty="0"/>
              <a:t>AirWatch’s comprehensive solution enable organizations to simplify endpoint management and provides the platform for future success.  </a:t>
            </a:r>
          </a:p>
        </p:txBody>
      </p:sp>
    </p:spTree>
    <p:extLst>
      <p:ext uri="{BB962C8B-B14F-4D97-AF65-F5344CB8AC3E}">
        <p14:creationId xmlns:p14="http://schemas.microsoft.com/office/powerpoint/2010/main" val="400559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F20A9-1D57-4DB7-98A1-8EF777E589B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aseline="0" dirty="0"/>
              <a:t>Today’s approach of managing laptops and mobile devices separately is not sustainable. The benefits of a single endpoint management solution that covers all types of devices and operating systems, include: increased efficiency, simplified security and compliance, and daily management, as well as lower costs. </a:t>
            </a:r>
          </a:p>
          <a:p>
            <a:endParaRPr lang="en-US" baseline="0" dirty="0"/>
          </a:p>
          <a:p>
            <a:r>
              <a:rPr lang="en-US" b="1" baseline="0" dirty="0"/>
              <a:t>AirWatch’s comprehensive solution enable organizations to simplify endpoint management and provides the platform for future success.  </a:t>
            </a:r>
          </a:p>
        </p:txBody>
      </p:sp>
    </p:spTree>
    <p:extLst>
      <p:ext uri="{BB962C8B-B14F-4D97-AF65-F5344CB8AC3E}">
        <p14:creationId xmlns:p14="http://schemas.microsoft.com/office/powerpoint/2010/main" val="5546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805891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"/>
          <p:cNvSpPr>
            <a:spLocks noGrp="1"/>
          </p:cNvSpPr>
          <p:nvPr>
            <p:ph type="body" sz="quarter" idx="13"/>
          </p:nvPr>
        </p:nvSpPr>
        <p:spPr>
          <a:xfrm>
            <a:off x="7923210" y="4231637"/>
            <a:ext cx="3657603" cy="35560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/>
          </a:p>
        </p:txBody>
      </p:sp>
      <p:sp>
        <p:nvSpPr>
          <p:cNvPr id="14" name="矩形"/>
          <p:cNvSpPr>
            <a:spLocks noGrp="1"/>
          </p:cNvSpPr>
          <p:nvPr>
            <p:ph type="body" sz="quarter" idx="14"/>
          </p:nvPr>
        </p:nvSpPr>
        <p:spPr>
          <a:xfrm>
            <a:off x="7923210" y="4866637"/>
            <a:ext cx="3657603" cy="35560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15" name="矩形"/>
          <p:cNvSpPr>
            <a:spLocks noGrp="1"/>
          </p:cNvSpPr>
          <p:nvPr>
            <p:ph type="body" sz="quarter" idx="15"/>
          </p:nvPr>
        </p:nvSpPr>
        <p:spPr>
          <a:xfrm>
            <a:off x="7923210" y="5655331"/>
            <a:ext cx="3657603" cy="11258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16" name="标题文本"/>
          <p:cNvSpPr txBox="1">
            <a:spLocks noGrp="1"/>
          </p:cNvSpPr>
          <p:nvPr>
            <p:ph type="title"/>
          </p:nvPr>
        </p:nvSpPr>
        <p:spPr>
          <a:xfrm>
            <a:off x="5184363" y="1679667"/>
            <a:ext cx="6400802" cy="1234442"/>
          </a:xfrm>
          <a:prstGeom prst="rect">
            <a:avLst/>
          </a:prstGeom>
        </p:spPr>
        <p:txBody>
          <a:bodyPr/>
          <a:lstStyle>
            <a:lvl1pPr algn="r">
              <a:defRPr sz="4000"/>
            </a:lvl1pPr>
          </a:lstStyle>
          <a:p>
            <a:r>
              <a:t>标题文本</a:t>
            </a:r>
          </a:p>
        </p:txBody>
      </p:sp>
      <p:sp>
        <p:nvSpPr>
          <p:cNvPr id="1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008810" y="2956717"/>
            <a:ext cx="4570381" cy="700882"/>
          </a:xfrm>
          <a:prstGeom prst="rect">
            <a:avLst/>
          </a:prstGeom>
        </p:spPr>
        <p:txBody>
          <a:bodyPr/>
          <a:lstStyle>
            <a:lvl1pPr algn="r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6DB33F"/>
                </a:solidFill>
              </a:defRPr>
            </a:lvl1pPr>
            <a:lvl2pPr marL="0" indent="0" algn="r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6DB33F"/>
                </a:solidFill>
              </a:defRPr>
            </a:lvl2pPr>
            <a:lvl3pPr marL="0" indent="0" algn="r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6DB33F"/>
                </a:solidFill>
              </a:defRPr>
            </a:lvl3pPr>
            <a:lvl4pPr marL="0" indent="0" algn="r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6DB33F"/>
                </a:solidFill>
              </a:defRPr>
            </a:lvl4pPr>
            <a:lvl5pPr marL="0" indent="0" algn="r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6DB33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54845" y="6221731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92865" y="811830"/>
            <a:ext cx="10962689" cy="24774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0" y="1600200"/>
            <a:ext cx="5893593" cy="4572002"/>
          </a:xfrm>
          <a:prstGeom prst="rect">
            <a:avLst/>
          </a:prstGeom>
          <a:gradFill>
            <a:gsLst>
              <a:gs pos="0">
                <a:srgbClr val="6DB33F"/>
              </a:gs>
              <a:gs pos="98000">
                <a:srgbClr val="6DB33F"/>
              </a:gs>
            </a:gsLst>
            <a:lin ang="5400000"/>
          </a:gradFill>
        </p:spPr>
        <p:txBody>
          <a:bodyPr lIns="457200" tIns="457200" rIns="457200" bIns="457200"/>
          <a:lstStyle>
            <a:lvl1pPr>
              <a:spcBef>
                <a:spcPts val="1200"/>
              </a:spcBef>
              <a:defRPr sz="1800">
                <a:solidFill>
                  <a:srgbClr val="FFFFFF"/>
                </a:solidFill>
              </a:defRPr>
            </a:lvl1pPr>
            <a:lvl2pPr marL="480217" indent="-207167">
              <a:spcBef>
                <a:spcPts val="1200"/>
              </a:spcBef>
              <a:defRPr sz="1800">
                <a:solidFill>
                  <a:srgbClr val="FFFFFF"/>
                </a:solidFill>
              </a:defRPr>
            </a:lvl2pPr>
            <a:lvl3pPr marL="793070" indent="-218395">
              <a:spcBef>
                <a:spcPts val="1200"/>
              </a:spcBef>
              <a:defRPr sz="1800">
                <a:solidFill>
                  <a:srgbClr val="FFFFFF"/>
                </a:solidFill>
              </a:defRPr>
            </a:lvl3pPr>
            <a:lvl4pPr marL="1053307" indent="-250032">
              <a:spcBef>
                <a:spcPts val="1200"/>
              </a:spcBef>
              <a:defRPr sz="1800">
                <a:solidFill>
                  <a:srgbClr val="FFFFFF"/>
                </a:solidFill>
              </a:defRPr>
            </a:lvl4pPr>
            <a:lvl5pPr marL="1212055" indent="-207169">
              <a:spcBef>
                <a:spcPts val="1200"/>
              </a:spcBef>
              <a:defRPr sz="18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"/>
          <p:cNvSpPr>
            <a:spLocks noGrp="1"/>
          </p:cNvSpPr>
          <p:nvPr>
            <p:ph type="body" sz="quarter" idx="13"/>
          </p:nvPr>
        </p:nvSpPr>
        <p:spPr>
          <a:xfrm>
            <a:off x="-2" y="1806120"/>
            <a:ext cx="5637217" cy="911227"/>
          </a:xfrm>
          <a:prstGeom prst="rect">
            <a:avLst/>
          </a:prstGeom>
          <a:gradFill>
            <a:gsLst>
              <a:gs pos="0">
                <a:srgbClr val="387C2C"/>
              </a:gs>
              <a:gs pos="8000">
                <a:srgbClr val="387C2C"/>
              </a:gs>
              <a:gs pos="100000">
                <a:srgbClr val="6DB33F"/>
              </a:gs>
            </a:gsLst>
            <a:lin ang="13500000"/>
          </a:gradFill>
        </p:spPr>
        <p:txBody>
          <a:bodyPr lIns="91438" tIns="91438" rIns="91438" bIns="91438" anchor="ctr">
            <a:noAutofit/>
          </a:bodyPr>
          <a:lstStyle/>
          <a:p>
            <a:endParaRPr/>
          </a:p>
        </p:txBody>
      </p:sp>
      <p:sp>
        <p:nvSpPr>
          <p:cNvPr id="121" name="矩形"/>
          <p:cNvSpPr>
            <a:spLocks noGrp="1"/>
          </p:cNvSpPr>
          <p:nvPr>
            <p:ph type="body" sz="quarter" idx="14"/>
          </p:nvPr>
        </p:nvSpPr>
        <p:spPr>
          <a:xfrm>
            <a:off x="6551613" y="1806120"/>
            <a:ext cx="5637214" cy="911227"/>
          </a:xfrm>
          <a:prstGeom prst="rect">
            <a:avLst/>
          </a:prstGeom>
          <a:gradFill>
            <a:gsLst>
              <a:gs pos="6000">
                <a:srgbClr val="0095D3"/>
              </a:gs>
              <a:gs pos="92000">
                <a:srgbClr val="0095D3"/>
              </a:gs>
              <a:gs pos="100000">
                <a:srgbClr val="006990"/>
              </a:gs>
            </a:gsLst>
            <a:lin ang="2700000"/>
          </a:gradFill>
        </p:spPr>
        <p:txBody>
          <a:bodyPr lIns="91438" tIns="91438" rIns="91438" bIns="91438" anchor="ctr">
            <a:noAutofit/>
          </a:bodyPr>
          <a:lstStyle/>
          <a:p>
            <a:endParaRPr/>
          </a:p>
        </p:txBody>
      </p:sp>
      <p:sp>
        <p:nvSpPr>
          <p:cNvPr id="122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" y="1600200"/>
            <a:ext cx="5866361" cy="4572002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spcBef>
                <a:spcPts val="2400"/>
              </a:spcBef>
              <a:defRPr sz="1800"/>
            </a:lvl1pPr>
            <a:lvl2pPr marL="480217" indent="-207167">
              <a:spcBef>
                <a:spcPts val="2400"/>
              </a:spcBef>
              <a:defRPr sz="1800"/>
            </a:lvl2pPr>
            <a:lvl3pPr marL="793070" indent="-218395">
              <a:spcBef>
                <a:spcPts val="2400"/>
              </a:spcBef>
              <a:defRPr sz="1800"/>
            </a:lvl3pPr>
            <a:lvl4pPr marL="1053307" indent="-250032">
              <a:spcBef>
                <a:spcPts val="2400"/>
              </a:spcBef>
              <a:defRPr sz="1800"/>
            </a:lvl4pPr>
            <a:lvl5pPr marL="1212055" indent="-207169">
              <a:spcBef>
                <a:spcPts val="2400"/>
              </a:spcBef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"/>
          <p:cNvSpPr>
            <a:spLocks noGrp="1"/>
          </p:cNvSpPr>
          <p:nvPr>
            <p:ph type="body" sz="quarter" idx="13"/>
          </p:nvPr>
        </p:nvSpPr>
        <p:spPr>
          <a:xfrm>
            <a:off x="-2" y="1600200"/>
            <a:ext cx="2894017" cy="4572000"/>
          </a:xfrm>
          <a:prstGeom prst="rect">
            <a:avLst/>
          </a:prstGeom>
          <a:gradFill>
            <a:gsLst>
              <a:gs pos="0">
                <a:srgbClr val="003D79"/>
              </a:gs>
              <a:gs pos="98000">
                <a:srgbClr val="003D79"/>
              </a:gs>
              <a:gs pos="100000">
                <a:srgbClr val="0095D3"/>
              </a:gs>
            </a:gsLst>
            <a:lin ang="5400000"/>
          </a:gradFill>
        </p:spPr>
        <p:txBody>
          <a:bodyPr lIns="457200" tIns="457200" rIns="457200" bIns="457200" anchor="ctr">
            <a:noAutofit/>
          </a:bodyPr>
          <a:lstStyle/>
          <a:p>
            <a:endParaRPr/>
          </a:p>
        </p:txBody>
      </p:sp>
      <p:sp>
        <p:nvSpPr>
          <p:cNvPr id="132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3" name="正文级别 1…"/>
          <p:cNvSpPr txBox="1">
            <a:spLocks noGrp="1"/>
          </p:cNvSpPr>
          <p:nvPr>
            <p:ph type="body" idx="1"/>
          </p:nvPr>
        </p:nvSpPr>
        <p:spPr>
          <a:xfrm>
            <a:off x="3351212" y="1600200"/>
            <a:ext cx="8229601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</a:lvl1pPr>
            <a:lvl2pPr>
              <a:spcBef>
                <a:spcPts val="1800"/>
              </a:spcBef>
            </a:lvl2pPr>
            <a:lvl3pPr>
              <a:spcBef>
                <a:spcPts val="1800"/>
              </a:spcBef>
            </a:lvl3pPr>
            <a:lvl4pPr>
              <a:spcBef>
                <a:spcPts val="1800"/>
              </a:spcBef>
            </a:lvl4pPr>
            <a:lvl5pPr>
              <a:spcBef>
                <a:spcPts val="1800"/>
              </a:spcBef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"/>
          <p:cNvSpPr>
            <a:spLocks noGrp="1"/>
          </p:cNvSpPr>
          <p:nvPr>
            <p:ph type="body" sz="quarter" idx="13"/>
          </p:nvPr>
        </p:nvSpPr>
        <p:spPr>
          <a:xfrm>
            <a:off x="9294813" y="1600200"/>
            <a:ext cx="2894014" cy="4572000"/>
          </a:xfrm>
          <a:prstGeom prst="rect">
            <a:avLst/>
          </a:prstGeom>
          <a:gradFill>
            <a:gsLst>
              <a:gs pos="0">
                <a:srgbClr val="003D79"/>
              </a:gs>
              <a:gs pos="98000">
                <a:srgbClr val="003D79"/>
              </a:gs>
              <a:gs pos="100000">
                <a:srgbClr val="0095D3"/>
              </a:gs>
            </a:gsLst>
            <a:lin ang="5400000"/>
          </a:gradFill>
        </p:spPr>
        <p:txBody>
          <a:bodyPr lIns="457200" tIns="457200" rIns="457200" bIns="457200" anchor="ctr">
            <a:noAutofit/>
          </a:bodyPr>
          <a:lstStyle/>
          <a:p>
            <a:endParaRPr/>
          </a:p>
        </p:txBody>
      </p:sp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43" name="正文级别 1…"/>
          <p:cNvSpPr txBox="1">
            <a:spLocks noGrp="1"/>
          </p:cNvSpPr>
          <p:nvPr>
            <p:ph type="body" idx="1"/>
          </p:nvPr>
        </p:nvSpPr>
        <p:spPr>
          <a:xfrm>
            <a:off x="608012" y="1600200"/>
            <a:ext cx="8229601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</a:lvl1pPr>
            <a:lvl2pPr>
              <a:spcBef>
                <a:spcPts val="1800"/>
              </a:spcBef>
            </a:lvl2pPr>
            <a:lvl3pPr>
              <a:spcBef>
                <a:spcPts val="1800"/>
              </a:spcBef>
            </a:lvl3pPr>
            <a:lvl4pPr>
              <a:spcBef>
                <a:spcPts val="1800"/>
              </a:spcBef>
            </a:lvl4pPr>
            <a:lvl5pPr>
              <a:spcBef>
                <a:spcPts val="1800"/>
              </a:spcBef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"/>
          <p:cNvSpPr/>
          <p:nvPr/>
        </p:nvSpPr>
        <p:spPr>
          <a:xfrm>
            <a:off x="-3445" y="6766559"/>
            <a:ext cx="12192269" cy="91442"/>
          </a:xfrm>
          <a:prstGeom prst="rect">
            <a:avLst/>
          </a:prstGeom>
          <a:gradFill>
            <a:gsLst>
              <a:gs pos="0">
                <a:srgbClr val="AADB1E"/>
              </a:gs>
              <a:gs pos="25000">
                <a:srgbClr val="6DB33F"/>
              </a:gs>
              <a:gs pos="50000">
                <a:srgbClr val="0095D3"/>
              </a:gs>
              <a:gs pos="75000">
                <a:srgbClr val="006990"/>
              </a:gs>
              <a:gs pos="100000">
                <a:srgbClr val="003D79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矩形"/>
          <p:cNvSpPr>
            <a:spLocks noGrp="1"/>
          </p:cNvSpPr>
          <p:nvPr>
            <p:ph type="body" sz="quarter" idx="13"/>
          </p:nvPr>
        </p:nvSpPr>
        <p:spPr>
          <a:xfrm>
            <a:off x="616503" y="1600200"/>
            <a:ext cx="3346706" cy="914400"/>
          </a:xfrm>
          <a:prstGeom prst="rect">
            <a:avLst/>
          </a:prstGeom>
          <a:gradFill>
            <a:gsLst>
              <a:gs pos="92000">
                <a:srgbClr val="6DB33F"/>
              </a:gs>
              <a:gs pos="100000">
                <a:srgbClr val="387C2C"/>
              </a:gs>
            </a:gsLst>
            <a:lin ang="2700000"/>
          </a:gradFill>
        </p:spPr>
        <p:txBody>
          <a:bodyPr lIns="91438" tIns="91438" rIns="91438" bIns="91438" anchor="ctr">
            <a:noAutofit/>
          </a:bodyPr>
          <a:lstStyle/>
          <a:p>
            <a:endParaRPr/>
          </a:p>
        </p:txBody>
      </p:sp>
      <p:sp>
        <p:nvSpPr>
          <p:cNvPr id="153" name="矩形"/>
          <p:cNvSpPr>
            <a:spLocks noGrp="1"/>
          </p:cNvSpPr>
          <p:nvPr>
            <p:ph type="body" sz="quarter" idx="14"/>
          </p:nvPr>
        </p:nvSpPr>
        <p:spPr>
          <a:xfrm>
            <a:off x="4419675" y="1600200"/>
            <a:ext cx="3346706" cy="914400"/>
          </a:xfrm>
          <a:prstGeom prst="rect">
            <a:avLst/>
          </a:prstGeom>
          <a:gradFill>
            <a:gsLst>
              <a:gs pos="92000">
                <a:srgbClr val="0095D3"/>
              </a:gs>
              <a:gs pos="100000">
                <a:srgbClr val="006990"/>
              </a:gs>
            </a:gsLst>
            <a:lin ang="2700000"/>
          </a:gradFill>
        </p:spPr>
        <p:txBody>
          <a:bodyPr lIns="91438" tIns="91438" rIns="91438" bIns="91438" anchor="ctr">
            <a:noAutofit/>
          </a:bodyPr>
          <a:lstStyle/>
          <a:p>
            <a:endParaRPr/>
          </a:p>
        </p:txBody>
      </p:sp>
      <p:sp>
        <p:nvSpPr>
          <p:cNvPr id="154" name="矩形"/>
          <p:cNvSpPr>
            <a:spLocks noGrp="1"/>
          </p:cNvSpPr>
          <p:nvPr>
            <p:ph type="body" sz="quarter" idx="15"/>
          </p:nvPr>
        </p:nvSpPr>
        <p:spPr>
          <a:xfrm>
            <a:off x="8236360" y="1600200"/>
            <a:ext cx="3346704" cy="914400"/>
          </a:xfrm>
          <a:prstGeom prst="rect">
            <a:avLst/>
          </a:prstGeom>
          <a:gradFill>
            <a:gsLst>
              <a:gs pos="92000">
                <a:srgbClr val="003D79"/>
              </a:gs>
              <a:gs pos="100000">
                <a:srgbClr val="001F3D"/>
              </a:gs>
            </a:gsLst>
            <a:lin ang="2700000"/>
          </a:gradFill>
        </p:spPr>
        <p:txBody>
          <a:bodyPr lIns="91438" tIns="91438" rIns="91438" bIns="91438" anchor="ctr">
            <a:noAutofit/>
          </a:bodyPr>
          <a:lstStyle/>
          <a:p>
            <a:endParaRPr/>
          </a:p>
        </p:txBody>
      </p:sp>
      <p:sp>
        <p:nvSpPr>
          <p:cNvPr id="155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16503" y="2515154"/>
            <a:ext cx="3346931" cy="3657602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spcBef>
                <a:spcPts val="1200"/>
              </a:spcBef>
              <a:defRPr sz="1600"/>
            </a:lvl1pPr>
            <a:lvl2pPr marL="483507" indent="-210457">
              <a:spcBef>
                <a:spcPts val="1200"/>
              </a:spcBef>
              <a:defRPr sz="1600"/>
            </a:lvl2pPr>
            <a:lvl3pPr marL="768804" indent="-194129">
              <a:spcBef>
                <a:spcPts val="1200"/>
              </a:spcBef>
              <a:defRPr sz="1600"/>
            </a:lvl3pPr>
            <a:lvl4pPr marL="1025525" indent="-222250">
              <a:spcBef>
                <a:spcPts val="1200"/>
              </a:spcBef>
              <a:defRPr sz="1600"/>
            </a:lvl4pPr>
            <a:lvl5pPr marL="1189037" indent="-184150">
              <a:spcBef>
                <a:spcPts val="1200"/>
              </a:spcBef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矩形"/>
          <p:cNvSpPr/>
          <p:nvPr/>
        </p:nvSpPr>
        <p:spPr>
          <a:xfrm>
            <a:off x="1" y="1600200"/>
            <a:ext cx="7923211" cy="457094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800">
                <a:solidFill>
                  <a:srgbClr val="003D79"/>
                </a:solidFill>
              </a:defRPr>
            </a:pPr>
            <a:endParaRPr/>
          </a:p>
        </p:txBody>
      </p:sp>
      <p:sp>
        <p:nvSpPr>
          <p:cNvPr id="165" name="线条"/>
          <p:cNvSpPr/>
          <p:nvPr/>
        </p:nvSpPr>
        <p:spPr>
          <a:xfrm>
            <a:off x="8380413" y="1608667"/>
            <a:ext cx="3808414" cy="1"/>
          </a:xfrm>
          <a:prstGeom prst="line">
            <a:avLst/>
          </a:prstGeom>
          <a:ln w="25400">
            <a:solidFill>
              <a:srgbClr val="0095D3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0413" y="1600200"/>
            <a:ext cx="3808414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1800"/>
            </a:lvl1pPr>
            <a:lvl2pPr marL="480217" indent="-207167">
              <a:spcBef>
                <a:spcPts val="1800"/>
              </a:spcBef>
              <a:defRPr sz="1800"/>
            </a:lvl2pPr>
            <a:lvl3pPr marL="793070" indent="-218395">
              <a:spcBef>
                <a:spcPts val="1800"/>
              </a:spcBef>
              <a:defRPr sz="1800"/>
            </a:lvl3pPr>
            <a:lvl4pPr marL="1053307" indent="-250032">
              <a:spcBef>
                <a:spcPts val="1800"/>
              </a:spcBef>
              <a:defRPr sz="1800"/>
            </a:lvl4pPr>
            <a:lvl5pPr marL="1212055" indent="-207169">
              <a:spcBef>
                <a:spcPts val="1800"/>
              </a:spcBef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线条"/>
          <p:cNvSpPr/>
          <p:nvPr/>
        </p:nvSpPr>
        <p:spPr>
          <a:xfrm>
            <a:off x="8380413" y="3872441"/>
            <a:ext cx="3808414" cy="1"/>
          </a:xfrm>
          <a:prstGeom prst="line">
            <a:avLst/>
          </a:prstGeom>
          <a:ln w="25400">
            <a:solidFill>
              <a:srgbClr val="6DB33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6" name="矩形"/>
          <p:cNvSpPr/>
          <p:nvPr/>
        </p:nvSpPr>
        <p:spPr>
          <a:xfrm>
            <a:off x="1" y="1600199"/>
            <a:ext cx="7923211" cy="457095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800">
                <a:solidFill>
                  <a:srgbClr val="003D79"/>
                </a:solidFill>
              </a:defRPr>
            </a:pPr>
            <a:endParaRPr/>
          </a:p>
        </p:txBody>
      </p:sp>
      <p:sp>
        <p:nvSpPr>
          <p:cNvPr id="177" name="线条"/>
          <p:cNvSpPr/>
          <p:nvPr/>
        </p:nvSpPr>
        <p:spPr>
          <a:xfrm>
            <a:off x="8380413" y="1608667"/>
            <a:ext cx="3808414" cy="1"/>
          </a:xfrm>
          <a:prstGeom prst="line">
            <a:avLst/>
          </a:prstGeom>
          <a:ln w="25400">
            <a:solidFill>
              <a:srgbClr val="0095D3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8" name="矩形"/>
          <p:cNvSpPr>
            <a:spLocks noGrp="1"/>
          </p:cNvSpPr>
          <p:nvPr>
            <p:ph type="body" sz="quarter" idx="13"/>
          </p:nvPr>
        </p:nvSpPr>
        <p:spPr>
          <a:xfrm>
            <a:off x="8378825" y="2063046"/>
            <a:ext cx="3201990" cy="160020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179" name="矩形"/>
          <p:cNvSpPr>
            <a:spLocks noGrp="1"/>
          </p:cNvSpPr>
          <p:nvPr>
            <p:ph type="body" sz="quarter" idx="14"/>
          </p:nvPr>
        </p:nvSpPr>
        <p:spPr>
          <a:xfrm>
            <a:off x="8380413" y="1699686"/>
            <a:ext cx="2006602" cy="29845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/>
          </a:p>
        </p:txBody>
      </p:sp>
      <p:sp>
        <p:nvSpPr>
          <p:cNvPr id="180" name="矩形"/>
          <p:cNvSpPr>
            <a:spLocks noGrp="1"/>
          </p:cNvSpPr>
          <p:nvPr>
            <p:ph type="body" sz="quarter" idx="15"/>
          </p:nvPr>
        </p:nvSpPr>
        <p:spPr>
          <a:xfrm>
            <a:off x="8380413" y="3972469"/>
            <a:ext cx="2006602" cy="29845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/>
          </a:p>
        </p:txBody>
      </p:sp>
      <p:sp>
        <p:nvSpPr>
          <p:cNvPr id="181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8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78825" y="4347902"/>
            <a:ext cx="3201990" cy="1600202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1400"/>
            </a:lvl1pPr>
            <a:lvl2pPr marL="487890" indent="-214840">
              <a:spcBef>
                <a:spcPts val="1800"/>
              </a:spcBef>
              <a:defRPr sz="1400"/>
            </a:lvl2pPr>
            <a:lvl3pPr marL="772847" indent="-198172">
              <a:spcBef>
                <a:spcPts val="1800"/>
              </a:spcBef>
              <a:defRPr sz="1400"/>
            </a:lvl3pPr>
            <a:lvl4pPr marL="969962" indent="-166687">
              <a:spcBef>
                <a:spcPts val="1800"/>
              </a:spcBef>
              <a:defRPr sz="1400"/>
            </a:lvl4pPr>
            <a:lvl5pPr marL="1143000" indent="-138112">
              <a:spcBef>
                <a:spcPts val="1800"/>
              </a:spcBef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矩形"/>
          <p:cNvSpPr/>
          <p:nvPr/>
        </p:nvSpPr>
        <p:spPr>
          <a:xfrm>
            <a:off x="1" y="1600199"/>
            <a:ext cx="7923211" cy="457095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800">
                <a:solidFill>
                  <a:srgbClr val="003D79"/>
                </a:solidFill>
              </a:defRPr>
            </a:pPr>
            <a:endParaRPr/>
          </a:p>
        </p:txBody>
      </p:sp>
      <p:sp>
        <p:nvSpPr>
          <p:cNvPr id="191" name="线条"/>
          <p:cNvSpPr/>
          <p:nvPr/>
        </p:nvSpPr>
        <p:spPr>
          <a:xfrm>
            <a:off x="609598" y="1964842"/>
            <a:ext cx="3198815" cy="3"/>
          </a:xfrm>
          <a:prstGeom prst="line">
            <a:avLst/>
          </a:prstGeom>
          <a:ln w="25400">
            <a:solidFill>
              <a:srgbClr val="0095D3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线条"/>
          <p:cNvSpPr/>
          <p:nvPr/>
        </p:nvSpPr>
        <p:spPr>
          <a:xfrm>
            <a:off x="609598" y="3547675"/>
            <a:ext cx="3198815" cy="3"/>
          </a:xfrm>
          <a:prstGeom prst="line">
            <a:avLst/>
          </a:prstGeom>
          <a:ln w="25400">
            <a:solidFill>
              <a:srgbClr val="003D79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线条"/>
          <p:cNvSpPr/>
          <p:nvPr/>
        </p:nvSpPr>
        <p:spPr>
          <a:xfrm>
            <a:off x="4267200" y="1964842"/>
            <a:ext cx="3198814" cy="3"/>
          </a:xfrm>
          <a:prstGeom prst="line">
            <a:avLst/>
          </a:prstGeom>
          <a:ln w="25400">
            <a:solidFill>
              <a:srgbClr val="6DB33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线条"/>
          <p:cNvSpPr/>
          <p:nvPr/>
        </p:nvSpPr>
        <p:spPr>
          <a:xfrm>
            <a:off x="4267200" y="3547675"/>
            <a:ext cx="3198814" cy="3"/>
          </a:xfrm>
          <a:prstGeom prst="line">
            <a:avLst/>
          </a:prstGeom>
          <a:ln w="25400">
            <a:solidFill>
              <a:srgbClr val="387C2C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矩形"/>
          <p:cNvSpPr/>
          <p:nvPr/>
        </p:nvSpPr>
        <p:spPr>
          <a:xfrm>
            <a:off x="608739" y="4978398"/>
            <a:ext cx="3204755" cy="879647"/>
          </a:xfrm>
          <a:prstGeom prst="rect">
            <a:avLst/>
          </a:prstGeom>
          <a:gradFill>
            <a:gsLst>
              <a:gs pos="0">
                <a:srgbClr val="6DB33F"/>
              </a:gs>
              <a:gs pos="98000">
                <a:srgbClr val="6DB33F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矩形"/>
          <p:cNvSpPr/>
          <p:nvPr/>
        </p:nvSpPr>
        <p:spPr>
          <a:xfrm>
            <a:off x="4267198" y="4978400"/>
            <a:ext cx="3203895" cy="878839"/>
          </a:xfrm>
          <a:prstGeom prst="rect">
            <a:avLst/>
          </a:prstGeom>
          <a:gradFill>
            <a:gsLst>
              <a:gs pos="0">
                <a:srgbClr val="0095D3"/>
              </a:gs>
              <a:gs pos="98000">
                <a:srgbClr val="0095D3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矩形"/>
          <p:cNvSpPr>
            <a:spLocks noGrp="1"/>
          </p:cNvSpPr>
          <p:nvPr>
            <p:ph type="body" sz="quarter" idx="13"/>
          </p:nvPr>
        </p:nvSpPr>
        <p:spPr>
          <a:xfrm>
            <a:off x="613093" y="2079838"/>
            <a:ext cx="2006601" cy="227456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/>
          </a:p>
        </p:txBody>
      </p:sp>
      <p:sp>
        <p:nvSpPr>
          <p:cNvPr id="198" name="矩形"/>
          <p:cNvSpPr>
            <a:spLocks noGrp="1"/>
          </p:cNvSpPr>
          <p:nvPr>
            <p:ph type="body" sz="quarter" idx="14"/>
          </p:nvPr>
        </p:nvSpPr>
        <p:spPr>
          <a:xfrm>
            <a:off x="613093" y="3634037"/>
            <a:ext cx="2006601" cy="227456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/>
          </a:p>
        </p:txBody>
      </p:sp>
      <p:sp>
        <p:nvSpPr>
          <p:cNvPr id="199" name="矩形"/>
          <p:cNvSpPr>
            <a:spLocks noGrp="1"/>
          </p:cNvSpPr>
          <p:nvPr>
            <p:ph type="body" sz="quarter" idx="15"/>
          </p:nvPr>
        </p:nvSpPr>
        <p:spPr>
          <a:xfrm>
            <a:off x="4270692" y="2079838"/>
            <a:ext cx="2006602" cy="227456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/>
          </a:p>
        </p:txBody>
      </p:sp>
      <p:sp>
        <p:nvSpPr>
          <p:cNvPr id="200" name="矩形"/>
          <p:cNvSpPr>
            <a:spLocks noGrp="1"/>
          </p:cNvSpPr>
          <p:nvPr>
            <p:ph type="body" sz="quarter" idx="16"/>
          </p:nvPr>
        </p:nvSpPr>
        <p:spPr>
          <a:xfrm>
            <a:off x="4270692" y="3634037"/>
            <a:ext cx="2006602" cy="227456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/>
          </a:p>
        </p:txBody>
      </p:sp>
      <p:sp>
        <p:nvSpPr>
          <p:cNvPr id="201" name="图像"/>
          <p:cNvSpPr>
            <a:spLocks noGrp="1"/>
          </p:cNvSpPr>
          <p:nvPr>
            <p:ph type="pic" sz="quarter" idx="17"/>
          </p:nvPr>
        </p:nvSpPr>
        <p:spPr>
          <a:xfrm>
            <a:off x="8382000" y="2971800"/>
            <a:ext cx="3194050" cy="1828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图像"/>
          <p:cNvSpPr>
            <a:spLocks noGrp="1"/>
          </p:cNvSpPr>
          <p:nvPr>
            <p:ph type="pic" sz="quarter" idx="18"/>
          </p:nvPr>
        </p:nvSpPr>
        <p:spPr>
          <a:xfrm>
            <a:off x="8959850" y="1600200"/>
            <a:ext cx="1841500" cy="6603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3" name="矩形"/>
          <p:cNvSpPr>
            <a:spLocks noGrp="1"/>
          </p:cNvSpPr>
          <p:nvPr>
            <p:ph type="body" sz="quarter" idx="19"/>
          </p:nvPr>
        </p:nvSpPr>
        <p:spPr>
          <a:xfrm>
            <a:off x="8382000" y="5022212"/>
            <a:ext cx="3200400" cy="115379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04" name="矩形"/>
          <p:cNvSpPr>
            <a:spLocks noGrp="1"/>
          </p:cNvSpPr>
          <p:nvPr>
            <p:ph type="body" sz="quarter" idx="20"/>
          </p:nvPr>
        </p:nvSpPr>
        <p:spPr>
          <a:xfrm>
            <a:off x="8375650" y="2347933"/>
            <a:ext cx="3206750" cy="24130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05" name="矩形"/>
          <p:cNvSpPr>
            <a:spLocks noGrp="1"/>
          </p:cNvSpPr>
          <p:nvPr>
            <p:ph type="body" sz="quarter" idx="21"/>
          </p:nvPr>
        </p:nvSpPr>
        <p:spPr>
          <a:xfrm>
            <a:off x="8375650" y="2647288"/>
            <a:ext cx="3206750" cy="24130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06" name="矩形"/>
          <p:cNvSpPr>
            <a:spLocks noGrp="1"/>
          </p:cNvSpPr>
          <p:nvPr>
            <p:ph type="body" sz="quarter" idx="22"/>
          </p:nvPr>
        </p:nvSpPr>
        <p:spPr>
          <a:xfrm>
            <a:off x="613093" y="4978400"/>
            <a:ext cx="3200401" cy="227454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/>
          </a:p>
        </p:txBody>
      </p:sp>
      <p:sp>
        <p:nvSpPr>
          <p:cNvPr id="207" name="矩形"/>
          <p:cNvSpPr>
            <a:spLocks noGrp="1"/>
          </p:cNvSpPr>
          <p:nvPr>
            <p:ph type="body" sz="quarter" idx="23"/>
          </p:nvPr>
        </p:nvSpPr>
        <p:spPr>
          <a:xfrm>
            <a:off x="4273994" y="4978400"/>
            <a:ext cx="3200402" cy="227454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/>
          </a:p>
        </p:txBody>
      </p:sp>
      <p:sp>
        <p:nvSpPr>
          <p:cNvPr id="208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0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11644" y="2409550"/>
            <a:ext cx="3201849" cy="93493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114300" indent="-114300">
              <a:spcBef>
                <a:spcPts val="0"/>
              </a:spcBef>
              <a:defRPr sz="1000"/>
            </a:lvl2pPr>
            <a:lvl3pPr marL="696004" indent="-121329">
              <a:spcBef>
                <a:spcPts val="0"/>
              </a:spcBef>
              <a:defRPr sz="1000"/>
            </a:lvl3pPr>
            <a:lvl4pPr marL="942180" indent="-138905">
              <a:spcBef>
                <a:spcPts val="0"/>
              </a:spcBef>
              <a:defRPr sz="1000"/>
            </a:lvl4pPr>
            <a:lvl5pPr marL="1119980" indent="-115094">
              <a:spcBef>
                <a:spcPts val="0"/>
              </a:spcBef>
              <a:defRPr sz="1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-Bleed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8594080" y="298524"/>
            <a:ext cx="3893271" cy="3296224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Agenda"/>
          <p:cNvSpPr txBox="1"/>
          <p:nvPr/>
        </p:nvSpPr>
        <p:spPr>
          <a:xfrm>
            <a:off x="608012" y="1265019"/>
            <a:ext cx="193386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3200">
                <a:solidFill>
                  <a:srgbClr val="387C2C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2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2894013" y="1392215"/>
            <a:ext cx="7315201" cy="4322785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buClr>
                <a:srgbClr val="003D79"/>
              </a:buClr>
              <a:buFontTx/>
              <a:defRPr>
                <a:solidFill>
                  <a:srgbClr val="003D79"/>
                </a:solidFill>
              </a:defRPr>
            </a:lvl1pPr>
            <a:lvl2pPr marL="0" indent="0">
              <a:spcBef>
                <a:spcPts val="1800"/>
              </a:spcBef>
              <a:buClr>
                <a:srgbClr val="003D79"/>
              </a:buClr>
              <a:buFontTx/>
              <a:buChar char="​"/>
              <a:defRPr>
                <a:solidFill>
                  <a:srgbClr val="003D79"/>
                </a:solidFill>
              </a:defRPr>
            </a:lvl2pPr>
            <a:lvl3pPr marL="0" indent="0">
              <a:spcBef>
                <a:spcPts val="1800"/>
              </a:spcBef>
              <a:buClr>
                <a:srgbClr val="003D79"/>
              </a:buClr>
              <a:buSzTx/>
              <a:buFontTx/>
              <a:buNone/>
              <a:defRPr>
                <a:solidFill>
                  <a:srgbClr val="003D79"/>
                </a:solidFill>
              </a:defRPr>
            </a:lvl3pPr>
            <a:lvl4pPr marL="342900" indent="0">
              <a:spcBef>
                <a:spcPts val="1800"/>
              </a:spcBef>
              <a:buClr>
                <a:srgbClr val="003D79"/>
              </a:buClr>
              <a:buFontTx/>
              <a:buChar char="​"/>
              <a:defRPr>
                <a:solidFill>
                  <a:srgbClr val="003D79"/>
                </a:solidFill>
              </a:defRPr>
            </a:lvl4pPr>
            <a:lvl5pPr marL="342900" indent="0">
              <a:spcBef>
                <a:spcPts val="1800"/>
              </a:spcBef>
              <a:buClr>
                <a:srgbClr val="003D79"/>
              </a:buClr>
              <a:buFontTx/>
              <a:buChar char="​"/>
              <a:defRPr>
                <a:solidFill>
                  <a:srgbClr val="003D79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圆形"/>
          <p:cNvSpPr/>
          <p:nvPr/>
        </p:nvSpPr>
        <p:spPr>
          <a:xfrm>
            <a:off x="1981877" y="2055428"/>
            <a:ext cx="1828959" cy="1828958"/>
          </a:xfrm>
          <a:prstGeom prst="ellipse">
            <a:avLst/>
          </a:prstGeom>
          <a:solidFill>
            <a:srgbClr val="6DB33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6DB33F"/>
                </a:solidFill>
              </a:defRPr>
            </a:pPr>
            <a:endParaRPr/>
          </a:p>
        </p:txBody>
      </p:sp>
      <p:sp>
        <p:nvSpPr>
          <p:cNvPr id="225" name="圆形"/>
          <p:cNvSpPr/>
          <p:nvPr/>
        </p:nvSpPr>
        <p:spPr>
          <a:xfrm>
            <a:off x="8389301" y="2055428"/>
            <a:ext cx="1828959" cy="1828958"/>
          </a:xfrm>
          <a:prstGeom prst="ellipse">
            <a:avLst/>
          </a:prstGeom>
          <a:solidFill>
            <a:srgbClr val="003D7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圆形"/>
          <p:cNvSpPr/>
          <p:nvPr/>
        </p:nvSpPr>
        <p:spPr>
          <a:xfrm>
            <a:off x="5184923" y="2055428"/>
            <a:ext cx="1828958" cy="1828958"/>
          </a:xfrm>
          <a:prstGeom prst="ellipse">
            <a:avLst/>
          </a:prstGeom>
          <a:solidFill>
            <a:srgbClr val="0095D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矩形"/>
          <p:cNvSpPr>
            <a:spLocks noGrp="1"/>
          </p:cNvSpPr>
          <p:nvPr>
            <p:ph type="body" sz="quarter" idx="13"/>
          </p:nvPr>
        </p:nvSpPr>
        <p:spPr>
          <a:xfrm>
            <a:off x="1525905" y="4267939"/>
            <a:ext cx="2744790" cy="145891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28" name="矩形"/>
          <p:cNvSpPr>
            <a:spLocks noGrp="1"/>
          </p:cNvSpPr>
          <p:nvPr>
            <p:ph type="body" sz="quarter" idx="14"/>
          </p:nvPr>
        </p:nvSpPr>
        <p:spPr>
          <a:xfrm>
            <a:off x="4721225" y="4267939"/>
            <a:ext cx="2744790" cy="145891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29" name="矩形"/>
          <p:cNvSpPr>
            <a:spLocks noGrp="1"/>
          </p:cNvSpPr>
          <p:nvPr>
            <p:ph type="body" sz="quarter" idx="15"/>
          </p:nvPr>
        </p:nvSpPr>
        <p:spPr>
          <a:xfrm>
            <a:off x="7923213" y="4267939"/>
            <a:ext cx="2744790" cy="145891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30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92865" y="811830"/>
            <a:ext cx="10962689" cy="24774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圆形"/>
          <p:cNvSpPr/>
          <p:nvPr/>
        </p:nvSpPr>
        <p:spPr>
          <a:xfrm>
            <a:off x="1065748" y="2060872"/>
            <a:ext cx="1828958" cy="1828959"/>
          </a:xfrm>
          <a:prstGeom prst="ellipse">
            <a:avLst/>
          </a:prstGeom>
          <a:solidFill>
            <a:srgbClr val="6DB33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6DB33F"/>
                </a:solidFill>
              </a:defRPr>
            </a:pPr>
            <a:endParaRPr/>
          </a:p>
        </p:txBody>
      </p:sp>
      <p:sp>
        <p:nvSpPr>
          <p:cNvPr id="240" name="圆形"/>
          <p:cNvSpPr/>
          <p:nvPr/>
        </p:nvSpPr>
        <p:spPr>
          <a:xfrm>
            <a:off x="9302132" y="2060872"/>
            <a:ext cx="1828959" cy="1828959"/>
          </a:xfrm>
          <a:prstGeom prst="ellipse">
            <a:avLst/>
          </a:prstGeom>
          <a:solidFill>
            <a:srgbClr val="003D7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圆形"/>
          <p:cNvSpPr/>
          <p:nvPr/>
        </p:nvSpPr>
        <p:spPr>
          <a:xfrm>
            <a:off x="6562100" y="2060872"/>
            <a:ext cx="1828959" cy="1828959"/>
          </a:xfrm>
          <a:prstGeom prst="ellipse">
            <a:avLst/>
          </a:prstGeom>
          <a:solidFill>
            <a:srgbClr val="0095D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圆形"/>
          <p:cNvSpPr/>
          <p:nvPr/>
        </p:nvSpPr>
        <p:spPr>
          <a:xfrm>
            <a:off x="3806930" y="2060872"/>
            <a:ext cx="1828959" cy="1828959"/>
          </a:xfrm>
          <a:prstGeom prst="ellipse">
            <a:avLst/>
          </a:prstGeom>
          <a:solidFill>
            <a:srgbClr val="387C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3" name="矩形"/>
          <p:cNvSpPr>
            <a:spLocks noGrp="1"/>
          </p:cNvSpPr>
          <p:nvPr>
            <p:ph type="body" sz="quarter" idx="13"/>
          </p:nvPr>
        </p:nvSpPr>
        <p:spPr>
          <a:xfrm>
            <a:off x="842672" y="4269506"/>
            <a:ext cx="2286001" cy="145891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44" name="矩形"/>
          <p:cNvSpPr>
            <a:spLocks noGrp="1"/>
          </p:cNvSpPr>
          <p:nvPr>
            <p:ph type="body" sz="quarter" idx="14"/>
          </p:nvPr>
        </p:nvSpPr>
        <p:spPr>
          <a:xfrm>
            <a:off x="3579812" y="4269506"/>
            <a:ext cx="2286002" cy="145891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45" name="矩形"/>
          <p:cNvSpPr>
            <a:spLocks noGrp="1"/>
          </p:cNvSpPr>
          <p:nvPr>
            <p:ph type="body" sz="quarter" idx="15"/>
          </p:nvPr>
        </p:nvSpPr>
        <p:spPr>
          <a:xfrm>
            <a:off x="6323012" y="4269506"/>
            <a:ext cx="2286002" cy="145891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46" name="矩形"/>
          <p:cNvSpPr>
            <a:spLocks noGrp="1"/>
          </p:cNvSpPr>
          <p:nvPr>
            <p:ph type="body" sz="quarter" idx="16"/>
          </p:nvPr>
        </p:nvSpPr>
        <p:spPr>
          <a:xfrm>
            <a:off x="9066213" y="4269506"/>
            <a:ext cx="2286002" cy="145891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47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92865" y="811830"/>
            <a:ext cx="10962689" cy="24774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圆形"/>
          <p:cNvSpPr/>
          <p:nvPr/>
        </p:nvSpPr>
        <p:spPr>
          <a:xfrm>
            <a:off x="609800" y="2064661"/>
            <a:ext cx="1828958" cy="1828959"/>
          </a:xfrm>
          <a:prstGeom prst="ellipse">
            <a:avLst/>
          </a:prstGeom>
          <a:solidFill>
            <a:srgbClr val="6DB33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6DB33F"/>
                </a:solidFill>
              </a:defRPr>
            </a:pPr>
            <a:endParaRPr/>
          </a:p>
        </p:txBody>
      </p:sp>
      <p:sp>
        <p:nvSpPr>
          <p:cNvPr id="257" name="圆形"/>
          <p:cNvSpPr/>
          <p:nvPr/>
        </p:nvSpPr>
        <p:spPr>
          <a:xfrm>
            <a:off x="9744471" y="2064661"/>
            <a:ext cx="1828959" cy="1828959"/>
          </a:xfrm>
          <a:prstGeom prst="ellipse">
            <a:avLst/>
          </a:prstGeom>
          <a:solidFill>
            <a:srgbClr val="003D7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圆形"/>
          <p:cNvSpPr/>
          <p:nvPr/>
        </p:nvSpPr>
        <p:spPr>
          <a:xfrm>
            <a:off x="5201380" y="2064661"/>
            <a:ext cx="1828959" cy="1828959"/>
          </a:xfrm>
          <a:prstGeom prst="ellipse">
            <a:avLst/>
          </a:prstGeom>
          <a:solidFill>
            <a:srgbClr val="0095D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圆形"/>
          <p:cNvSpPr/>
          <p:nvPr/>
        </p:nvSpPr>
        <p:spPr>
          <a:xfrm>
            <a:off x="2892450" y="2064661"/>
            <a:ext cx="1828959" cy="1828959"/>
          </a:xfrm>
          <a:prstGeom prst="ellipse">
            <a:avLst/>
          </a:prstGeom>
          <a:solidFill>
            <a:srgbClr val="387C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圆形"/>
          <p:cNvSpPr/>
          <p:nvPr/>
        </p:nvSpPr>
        <p:spPr>
          <a:xfrm>
            <a:off x="7464921" y="2064661"/>
            <a:ext cx="1828959" cy="1828959"/>
          </a:xfrm>
          <a:prstGeom prst="ellipse">
            <a:avLst/>
          </a:prstGeom>
          <a:solidFill>
            <a:srgbClr val="00699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矩形"/>
          <p:cNvSpPr>
            <a:spLocks noGrp="1"/>
          </p:cNvSpPr>
          <p:nvPr>
            <p:ph type="body" sz="quarter" idx="13"/>
          </p:nvPr>
        </p:nvSpPr>
        <p:spPr>
          <a:xfrm>
            <a:off x="610850" y="4282873"/>
            <a:ext cx="1828801" cy="145891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62" name="矩形"/>
          <p:cNvSpPr>
            <a:spLocks noGrp="1"/>
          </p:cNvSpPr>
          <p:nvPr>
            <p:ph type="body" sz="quarter" idx="14"/>
          </p:nvPr>
        </p:nvSpPr>
        <p:spPr>
          <a:xfrm>
            <a:off x="2894013" y="4282873"/>
            <a:ext cx="1828802" cy="145891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63" name="矩形"/>
          <p:cNvSpPr>
            <a:spLocks noGrp="1"/>
          </p:cNvSpPr>
          <p:nvPr>
            <p:ph type="body" sz="quarter" idx="15"/>
          </p:nvPr>
        </p:nvSpPr>
        <p:spPr>
          <a:xfrm>
            <a:off x="5185092" y="4282873"/>
            <a:ext cx="1828802" cy="145891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64" name="矩形"/>
          <p:cNvSpPr>
            <a:spLocks noGrp="1"/>
          </p:cNvSpPr>
          <p:nvPr>
            <p:ph type="body" sz="quarter" idx="16"/>
          </p:nvPr>
        </p:nvSpPr>
        <p:spPr>
          <a:xfrm>
            <a:off x="7469999" y="4282873"/>
            <a:ext cx="1828802" cy="145891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65" name="矩形"/>
          <p:cNvSpPr>
            <a:spLocks noGrp="1"/>
          </p:cNvSpPr>
          <p:nvPr>
            <p:ph type="body" sz="quarter" idx="17"/>
          </p:nvPr>
        </p:nvSpPr>
        <p:spPr>
          <a:xfrm>
            <a:off x="9752013" y="4282873"/>
            <a:ext cx="1828802" cy="145891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66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92865" y="811830"/>
            <a:ext cx="10962689" cy="24774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矩形"/>
          <p:cNvSpPr/>
          <p:nvPr/>
        </p:nvSpPr>
        <p:spPr>
          <a:xfrm>
            <a:off x="4846201" y="-27162"/>
            <a:ext cx="7374602" cy="6793722"/>
          </a:xfrm>
          <a:prstGeom prst="rect">
            <a:avLst/>
          </a:prstGeom>
          <a:solidFill>
            <a:srgbClr val="E8E8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6" name="三角形"/>
          <p:cNvSpPr/>
          <p:nvPr/>
        </p:nvSpPr>
        <p:spPr>
          <a:xfrm>
            <a:off x="6785685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7" name="三角形"/>
          <p:cNvSpPr/>
          <p:nvPr/>
        </p:nvSpPr>
        <p:spPr>
          <a:xfrm rot="10800000">
            <a:off x="6785685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8" name="三角形"/>
          <p:cNvSpPr/>
          <p:nvPr/>
        </p:nvSpPr>
        <p:spPr>
          <a:xfrm rot="10800000" flipH="1">
            <a:off x="6785685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9" name="三角形"/>
          <p:cNvSpPr/>
          <p:nvPr/>
        </p:nvSpPr>
        <p:spPr>
          <a:xfrm>
            <a:off x="6785685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0" name="三角形"/>
          <p:cNvSpPr/>
          <p:nvPr/>
        </p:nvSpPr>
        <p:spPr>
          <a:xfrm rot="10800000">
            <a:off x="6785685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1" name="三角形"/>
          <p:cNvSpPr/>
          <p:nvPr/>
        </p:nvSpPr>
        <p:spPr>
          <a:xfrm>
            <a:off x="6785685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2" name="三角形"/>
          <p:cNvSpPr/>
          <p:nvPr/>
        </p:nvSpPr>
        <p:spPr>
          <a:xfrm rot="10800000" flipH="1">
            <a:off x="6785685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3" name="三角形"/>
          <p:cNvSpPr/>
          <p:nvPr/>
        </p:nvSpPr>
        <p:spPr>
          <a:xfrm>
            <a:off x="6785685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4" name="三角形"/>
          <p:cNvSpPr/>
          <p:nvPr/>
        </p:nvSpPr>
        <p:spPr>
          <a:xfrm rot="10800000">
            <a:off x="6785687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5" name="三角形"/>
          <p:cNvSpPr/>
          <p:nvPr/>
        </p:nvSpPr>
        <p:spPr>
          <a:xfrm>
            <a:off x="6785685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6" name="三角形"/>
          <p:cNvSpPr/>
          <p:nvPr/>
        </p:nvSpPr>
        <p:spPr>
          <a:xfrm rot="10800000">
            <a:off x="6785685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7" name="三角形"/>
          <p:cNvSpPr/>
          <p:nvPr/>
        </p:nvSpPr>
        <p:spPr>
          <a:xfrm flipH="1">
            <a:off x="775688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8" name="三角形"/>
          <p:cNvSpPr/>
          <p:nvPr/>
        </p:nvSpPr>
        <p:spPr>
          <a:xfrm rot="10800000">
            <a:off x="7756889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9" name="三角形"/>
          <p:cNvSpPr/>
          <p:nvPr/>
        </p:nvSpPr>
        <p:spPr>
          <a:xfrm>
            <a:off x="7756890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0" name="三角形"/>
          <p:cNvSpPr/>
          <p:nvPr/>
        </p:nvSpPr>
        <p:spPr>
          <a:xfrm flipH="1">
            <a:off x="7756889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1" name="三角形"/>
          <p:cNvSpPr/>
          <p:nvPr/>
        </p:nvSpPr>
        <p:spPr>
          <a:xfrm flipH="1">
            <a:off x="775688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2" name="三角形"/>
          <p:cNvSpPr/>
          <p:nvPr/>
        </p:nvSpPr>
        <p:spPr>
          <a:xfrm rot="10800000" flipH="1">
            <a:off x="7756890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3" name="三角形"/>
          <p:cNvSpPr/>
          <p:nvPr/>
        </p:nvSpPr>
        <p:spPr>
          <a:xfrm rot="10800000">
            <a:off x="775688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4" name="三角形"/>
          <p:cNvSpPr/>
          <p:nvPr/>
        </p:nvSpPr>
        <p:spPr>
          <a:xfrm>
            <a:off x="775688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5" name="三角形"/>
          <p:cNvSpPr/>
          <p:nvPr/>
        </p:nvSpPr>
        <p:spPr>
          <a:xfrm flipH="1">
            <a:off x="7756889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6" name="三角形"/>
          <p:cNvSpPr/>
          <p:nvPr/>
        </p:nvSpPr>
        <p:spPr>
          <a:xfrm rot="10800000" flipH="1">
            <a:off x="7756890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7" name="三角形"/>
          <p:cNvSpPr/>
          <p:nvPr/>
        </p:nvSpPr>
        <p:spPr>
          <a:xfrm flipH="1">
            <a:off x="7756889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8" name="三角形"/>
          <p:cNvSpPr/>
          <p:nvPr/>
        </p:nvSpPr>
        <p:spPr>
          <a:xfrm rot="10800000" flipH="1">
            <a:off x="7756889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99" name="三角形"/>
          <p:cNvSpPr/>
          <p:nvPr/>
        </p:nvSpPr>
        <p:spPr>
          <a:xfrm>
            <a:off x="8728091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00" name="三角形"/>
          <p:cNvSpPr/>
          <p:nvPr/>
        </p:nvSpPr>
        <p:spPr>
          <a:xfrm rot="10800000">
            <a:off x="8728091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01" name="三角形"/>
          <p:cNvSpPr/>
          <p:nvPr/>
        </p:nvSpPr>
        <p:spPr>
          <a:xfrm rot="10800000" flipH="1">
            <a:off x="8728091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02" name="三角形"/>
          <p:cNvSpPr/>
          <p:nvPr/>
        </p:nvSpPr>
        <p:spPr>
          <a:xfrm>
            <a:off x="8728091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03" name="三角形"/>
          <p:cNvSpPr/>
          <p:nvPr/>
        </p:nvSpPr>
        <p:spPr>
          <a:xfrm rot="10800000">
            <a:off x="8728092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04" name="三角形"/>
          <p:cNvSpPr/>
          <p:nvPr/>
        </p:nvSpPr>
        <p:spPr>
          <a:xfrm>
            <a:off x="8728091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05" name="三角形"/>
          <p:cNvSpPr/>
          <p:nvPr/>
        </p:nvSpPr>
        <p:spPr>
          <a:xfrm rot="10800000">
            <a:off x="8728091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06" name="三角形"/>
          <p:cNvSpPr/>
          <p:nvPr/>
        </p:nvSpPr>
        <p:spPr>
          <a:xfrm rot="10800000" flipH="1">
            <a:off x="8728091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07" name="三角形"/>
          <p:cNvSpPr/>
          <p:nvPr/>
        </p:nvSpPr>
        <p:spPr>
          <a:xfrm rot="10800000">
            <a:off x="8728091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08" name="三角形"/>
          <p:cNvSpPr/>
          <p:nvPr/>
        </p:nvSpPr>
        <p:spPr>
          <a:xfrm>
            <a:off x="8728091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09" name="三角形"/>
          <p:cNvSpPr/>
          <p:nvPr/>
        </p:nvSpPr>
        <p:spPr>
          <a:xfrm rot="10800000">
            <a:off x="8728091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0" name="三角形"/>
          <p:cNvSpPr/>
          <p:nvPr/>
        </p:nvSpPr>
        <p:spPr>
          <a:xfrm flipH="1">
            <a:off x="9699294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1" name="三角形"/>
          <p:cNvSpPr/>
          <p:nvPr/>
        </p:nvSpPr>
        <p:spPr>
          <a:xfrm rot="10800000" flipH="1">
            <a:off x="9699296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2" name="三角形"/>
          <p:cNvSpPr/>
          <p:nvPr/>
        </p:nvSpPr>
        <p:spPr>
          <a:xfrm rot="10800000">
            <a:off x="9699294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3" name="三角形"/>
          <p:cNvSpPr/>
          <p:nvPr/>
        </p:nvSpPr>
        <p:spPr>
          <a:xfrm>
            <a:off x="9699296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4" name="三角形"/>
          <p:cNvSpPr/>
          <p:nvPr/>
        </p:nvSpPr>
        <p:spPr>
          <a:xfrm flipH="1">
            <a:off x="9699294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5" name="三角形"/>
          <p:cNvSpPr/>
          <p:nvPr/>
        </p:nvSpPr>
        <p:spPr>
          <a:xfrm rot="10800000" flipH="1">
            <a:off x="9699294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6" name="三角形"/>
          <p:cNvSpPr/>
          <p:nvPr/>
        </p:nvSpPr>
        <p:spPr>
          <a:xfrm rot="10800000">
            <a:off x="9699294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7" name="三角形"/>
          <p:cNvSpPr/>
          <p:nvPr/>
        </p:nvSpPr>
        <p:spPr>
          <a:xfrm>
            <a:off x="9699294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8" name="三角形"/>
          <p:cNvSpPr/>
          <p:nvPr/>
        </p:nvSpPr>
        <p:spPr>
          <a:xfrm flipH="1">
            <a:off x="9699294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9" name="三角形"/>
          <p:cNvSpPr/>
          <p:nvPr/>
        </p:nvSpPr>
        <p:spPr>
          <a:xfrm rot="10800000" flipH="1">
            <a:off x="9699294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20" name="三角形"/>
          <p:cNvSpPr/>
          <p:nvPr/>
        </p:nvSpPr>
        <p:spPr>
          <a:xfrm flipH="1">
            <a:off x="9699294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21" name="三角形"/>
          <p:cNvSpPr/>
          <p:nvPr/>
        </p:nvSpPr>
        <p:spPr>
          <a:xfrm rot="10800000" flipH="1">
            <a:off x="9699294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22" name="三角形"/>
          <p:cNvSpPr/>
          <p:nvPr/>
        </p:nvSpPr>
        <p:spPr>
          <a:xfrm flipH="1">
            <a:off x="11637443" y="937095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5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795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23" name="三角形"/>
          <p:cNvSpPr/>
          <p:nvPr/>
        </p:nvSpPr>
        <p:spPr>
          <a:xfrm flipH="1">
            <a:off x="11644982" y="944038"/>
            <a:ext cx="547020" cy="547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24" name="形状"/>
          <p:cNvSpPr/>
          <p:nvPr/>
        </p:nvSpPr>
        <p:spPr>
          <a:xfrm flipH="1">
            <a:off x="11637540" y="3846567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1583"/>
                </a:lnTo>
                <a:lnTo>
                  <a:pt x="10804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25" name="三角形"/>
          <p:cNvSpPr/>
          <p:nvPr/>
        </p:nvSpPr>
        <p:spPr>
          <a:xfrm flipH="1">
            <a:off x="11645176" y="3853560"/>
            <a:ext cx="546824" cy="546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26" name="形状"/>
          <p:cNvSpPr/>
          <p:nvPr/>
        </p:nvSpPr>
        <p:spPr>
          <a:xfrm flipH="1">
            <a:off x="11643793" y="394645"/>
            <a:ext cx="548208" cy="54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553" y="21600"/>
                </a:lnTo>
                <a:lnTo>
                  <a:pt x="21600" y="215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27" name="三角形"/>
          <p:cNvSpPr/>
          <p:nvPr/>
        </p:nvSpPr>
        <p:spPr>
          <a:xfrm flipH="1">
            <a:off x="11636848" y="936500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795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28" name="形状"/>
          <p:cNvSpPr/>
          <p:nvPr/>
        </p:nvSpPr>
        <p:spPr>
          <a:xfrm flipH="1">
            <a:off x="11642604" y="944038"/>
            <a:ext cx="549397" cy="96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507" y="0"/>
                </a:lnTo>
                <a:lnTo>
                  <a:pt x="0" y="1219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29" name="矩形"/>
          <p:cNvSpPr/>
          <p:nvPr/>
        </p:nvSpPr>
        <p:spPr>
          <a:xfrm flipH="1">
            <a:off x="11642604" y="1913743"/>
            <a:ext cx="549397" cy="971205"/>
          </a:xfrm>
          <a:prstGeom prst="rect">
            <a:avLst/>
          </a:pr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30" name="形状"/>
          <p:cNvSpPr/>
          <p:nvPr/>
        </p:nvSpPr>
        <p:spPr>
          <a:xfrm flipH="1">
            <a:off x="11643890" y="3304163"/>
            <a:ext cx="548111" cy="54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549" y="21600"/>
                </a:lnTo>
                <a:lnTo>
                  <a:pt x="21600" y="21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31" name="三角形"/>
          <p:cNvSpPr/>
          <p:nvPr/>
        </p:nvSpPr>
        <p:spPr>
          <a:xfrm flipH="1">
            <a:off x="11636898" y="3845924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32" name="形状"/>
          <p:cNvSpPr/>
          <p:nvPr/>
        </p:nvSpPr>
        <p:spPr>
          <a:xfrm flipH="1">
            <a:off x="11642604" y="3853560"/>
            <a:ext cx="549396" cy="968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499" y="0"/>
                </a:lnTo>
                <a:lnTo>
                  <a:pt x="0" y="1219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33" name="形状"/>
          <p:cNvSpPr/>
          <p:nvPr/>
        </p:nvSpPr>
        <p:spPr>
          <a:xfrm flipH="1">
            <a:off x="11642604" y="4823069"/>
            <a:ext cx="54939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9381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34" name="三角形"/>
          <p:cNvSpPr/>
          <p:nvPr/>
        </p:nvSpPr>
        <p:spPr>
          <a:xfrm flipH="1">
            <a:off x="11642604" y="6217163"/>
            <a:ext cx="549397" cy="54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35" name="三角形"/>
          <p:cNvSpPr/>
          <p:nvPr/>
        </p:nvSpPr>
        <p:spPr>
          <a:xfrm>
            <a:off x="10670950" y="5795355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36" name="三角形"/>
          <p:cNvSpPr/>
          <p:nvPr/>
        </p:nvSpPr>
        <p:spPr>
          <a:xfrm rot="10800000">
            <a:off x="10670950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37" name="三角形"/>
          <p:cNvSpPr/>
          <p:nvPr/>
        </p:nvSpPr>
        <p:spPr>
          <a:xfrm rot="10800000" flipH="1">
            <a:off x="10670950" y="3850987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38" name="三角形"/>
          <p:cNvSpPr/>
          <p:nvPr/>
        </p:nvSpPr>
        <p:spPr>
          <a:xfrm flipH="1">
            <a:off x="10670950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39" name="三角形"/>
          <p:cNvSpPr/>
          <p:nvPr/>
        </p:nvSpPr>
        <p:spPr>
          <a:xfrm rot="10800000">
            <a:off x="10670950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0" name="三角形"/>
          <p:cNvSpPr/>
          <p:nvPr/>
        </p:nvSpPr>
        <p:spPr>
          <a:xfrm>
            <a:off x="10670950" y="2882357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1" name="三角形"/>
          <p:cNvSpPr/>
          <p:nvPr/>
        </p:nvSpPr>
        <p:spPr>
          <a:xfrm rot="10800000">
            <a:off x="10670950" y="2882357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2" name="三角形"/>
          <p:cNvSpPr/>
          <p:nvPr/>
        </p:nvSpPr>
        <p:spPr>
          <a:xfrm rot="10800000" flipH="1">
            <a:off x="10670950" y="941661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3" name="三角形"/>
          <p:cNvSpPr/>
          <p:nvPr/>
        </p:nvSpPr>
        <p:spPr>
          <a:xfrm>
            <a:off x="10670950" y="1913743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4" name="三角形"/>
          <p:cNvSpPr/>
          <p:nvPr/>
        </p:nvSpPr>
        <p:spPr>
          <a:xfrm rot="10800000">
            <a:off x="10670950" y="1913743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5" name="三角形"/>
          <p:cNvSpPr/>
          <p:nvPr/>
        </p:nvSpPr>
        <p:spPr>
          <a:xfrm>
            <a:off x="10670950" y="-27165"/>
            <a:ext cx="971206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6" name="三角形"/>
          <p:cNvSpPr/>
          <p:nvPr/>
        </p:nvSpPr>
        <p:spPr>
          <a:xfrm rot="10800000">
            <a:off x="10670950" y="-22208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7" name="三角形"/>
          <p:cNvSpPr/>
          <p:nvPr/>
        </p:nvSpPr>
        <p:spPr>
          <a:xfrm>
            <a:off x="484619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8" name="三角形"/>
          <p:cNvSpPr/>
          <p:nvPr/>
        </p:nvSpPr>
        <p:spPr>
          <a:xfrm rot="10800000" flipH="1">
            <a:off x="4846199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9" name="三角形"/>
          <p:cNvSpPr/>
          <p:nvPr/>
        </p:nvSpPr>
        <p:spPr>
          <a:xfrm flipH="1">
            <a:off x="4846201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0" name="三角形"/>
          <p:cNvSpPr/>
          <p:nvPr/>
        </p:nvSpPr>
        <p:spPr>
          <a:xfrm>
            <a:off x="4846199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1" name="三角形"/>
          <p:cNvSpPr/>
          <p:nvPr/>
        </p:nvSpPr>
        <p:spPr>
          <a:xfrm rot="10800000">
            <a:off x="4846201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2" name="三角形"/>
          <p:cNvSpPr/>
          <p:nvPr/>
        </p:nvSpPr>
        <p:spPr>
          <a:xfrm>
            <a:off x="484619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3" name="三角形"/>
          <p:cNvSpPr/>
          <p:nvPr/>
        </p:nvSpPr>
        <p:spPr>
          <a:xfrm rot="10800000">
            <a:off x="4846201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4" name="三角形"/>
          <p:cNvSpPr/>
          <p:nvPr/>
        </p:nvSpPr>
        <p:spPr>
          <a:xfrm rot="10800000" flipH="1">
            <a:off x="484619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5" name="三角形"/>
          <p:cNvSpPr/>
          <p:nvPr/>
        </p:nvSpPr>
        <p:spPr>
          <a:xfrm flipH="1">
            <a:off x="4846201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6" name="三角形"/>
          <p:cNvSpPr/>
          <p:nvPr/>
        </p:nvSpPr>
        <p:spPr>
          <a:xfrm>
            <a:off x="4846199" y="1906996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7" name="三角形"/>
          <p:cNvSpPr/>
          <p:nvPr/>
        </p:nvSpPr>
        <p:spPr>
          <a:xfrm rot="10800000">
            <a:off x="4846201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8" name="三角形"/>
          <p:cNvSpPr/>
          <p:nvPr/>
        </p:nvSpPr>
        <p:spPr>
          <a:xfrm>
            <a:off x="4846199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9" name="三角形"/>
          <p:cNvSpPr/>
          <p:nvPr/>
        </p:nvSpPr>
        <p:spPr>
          <a:xfrm rot="10800000">
            <a:off x="4846201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60" name="三角形"/>
          <p:cNvSpPr/>
          <p:nvPr/>
        </p:nvSpPr>
        <p:spPr>
          <a:xfrm flipH="1">
            <a:off x="581435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61" name="三角形"/>
          <p:cNvSpPr/>
          <p:nvPr/>
        </p:nvSpPr>
        <p:spPr>
          <a:xfrm rot="10800000" flipH="1">
            <a:off x="581435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62" name="三角形"/>
          <p:cNvSpPr/>
          <p:nvPr/>
        </p:nvSpPr>
        <p:spPr>
          <a:xfrm rot="10800000">
            <a:off x="5814359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63" name="三角形"/>
          <p:cNvSpPr/>
          <p:nvPr/>
        </p:nvSpPr>
        <p:spPr>
          <a:xfrm rot="10800000" flipH="1">
            <a:off x="5814359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64" name="三角形"/>
          <p:cNvSpPr/>
          <p:nvPr/>
        </p:nvSpPr>
        <p:spPr>
          <a:xfrm flipH="1">
            <a:off x="581435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65" name="三角形"/>
          <p:cNvSpPr/>
          <p:nvPr/>
        </p:nvSpPr>
        <p:spPr>
          <a:xfrm rot="10800000" flipH="1">
            <a:off x="581435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66" name="三角形"/>
          <p:cNvSpPr/>
          <p:nvPr/>
        </p:nvSpPr>
        <p:spPr>
          <a:xfrm rot="10800000">
            <a:off x="581435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67" name="三角形"/>
          <p:cNvSpPr/>
          <p:nvPr/>
        </p:nvSpPr>
        <p:spPr>
          <a:xfrm flipH="1">
            <a:off x="5814359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68" name="三角形"/>
          <p:cNvSpPr/>
          <p:nvPr/>
        </p:nvSpPr>
        <p:spPr>
          <a:xfrm rot="10800000" flipH="1">
            <a:off x="5814359" y="1913743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69" name="三角形"/>
          <p:cNvSpPr/>
          <p:nvPr/>
        </p:nvSpPr>
        <p:spPr>
          <a:xfrm flipH="1">
            <a:off x="5814359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70" name="三角形"/>
          <p:cNvSpPr/>
          <p:nvPr/>
        </p:nvSpPr>
        <p:spPr>
          <a:xfrm rot="10800000" flipH="1">
            <a:off x="5814359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71" name="三角形"/>
          <p:cNvSpPr/>
          <p:nvPr/>
        </p:nvSpPr>
        <p:spPr>
          <a:xfrm>
            <a:off x="6785685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72" name="三角形"/>
          <p:cNvSpPr/>
          <p:nvPr/>
        </p:nvSpPr>
        <p:spPr>
          <a:xfrm rot="10800000">
            <a:off x="6785685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73" name="三角形"/>
          <p:cNvSpPr/>
          <p:nvPr/>
        </p:nvSpPr>
        <p:spPr>
          <a:xfrm rot="10800000" flipH="1">
            <a:off x="6785685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74" name="三角形"/>
          <p:cNvSpPr/>
          <p:nvPr/>
        </p:nvSpPr>
        <p:spPr>
          <a:xfrm>
            <a:off x="6785685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75" name="三角形"/>
          <p:cNvSpPr/>
          <p:nvPr/>
        </p:nvSpPr>
        <p:spPr>
          <a:xfrm rot="10800000">
            <a:off x="6785685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76" name="三角形"/>
          <p:cNvSpPr/>
          <p:nvPr/>
        </p:nvSpPr>
        <p:spPr>
          <a:xfrm>
            <a:off x="6785685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77" name="三角形"/>
          <p:cNvSpPr/>
          <p:nvPr/>
        </p:nvSpPr>
        <p:spPr>
          <a:xfrm rot="10800000" flipH="1">
            <a:off x="6785685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78" name="三角形"/>
          <p:cNvSpPr/>
          <p:nvPr/>
        </p:nvSpPr>
        <p:spPr>
          <a:xfrm>
            <a:off x="6785685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79" name="三角形"/>
          <p:cNvSpPr/>
          <p:nvPr/>
        </p:nvSpPr>
        <p:spPr>
          <a:xfrm rot="10800000">
            <a:off x="6785687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80" name="三角形"/>
          <p:cNvSpPr/>
          <p:nvPr/>
        </p:nvSpPr>
        <p:spPr>
          <a:xfrm>
            <a:off x="6785685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81" name="三角形"/>
          <p:cNvSpPr/>
          <p:nvPr/>
        </p:nvSpPr>
        <p:spPr>
          <a:xfrm rot="10800000">
            <a:off x="6785685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82" name="三角形"/>
          <p:cNvSpPr/>
          <p:nvPr/>
        </p:nvSpPr>
        <p:spPr>
          <a:xfrm flipH="1">
            <a:off x="775688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83" name="三角形"/>
          <p:cNvSpPr/>
          <p:nvPr/>
        </p:nvSpPr>
        <p:spPr>
          <a:xfrm rot="10800000">
            <a:off x="7756889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84" name="三角形"/>
          <p:cNvSpPr/>
          <p:nvPr/>
        </p:nvSpPr>
        <p:spPr>
          <a:xfrm>
            <a:off x="7756890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85" name="三角形"/>
          <p:cNvSpPr/>
          <p:nvPr/>
        </p:nvSpPr>
        <p:spPr>
          <a:xfrm flipH="1">
            <a:off x="7756889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86" name="三角形"/>
          <p:cNvSpPr/>
          <p:nvPr/>
        </p:nvSpPr>
        <p:spPr>
          <a:xfrm flipH="1">
            <a:off x="775688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87" name="三角形"/>
          <p:cNvSpPr/>
          <p:nvPr/>
        </p:nvSpPr>
        <p:spPr>
          <a:xfrm rot="10800000" flipH="1">
            <a:off x="7756890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88" name="三角形"/>
          <p:cNvSpPr/>
          <p:nvPr/>
        </p:nvSpPr>
        <p:spPr>
          <a:xfrm rot="10800000">
            <a:off x="775688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89" name="三角形"/>
          <p:cNvSpPr/>
          <p:nvPr/>
        </p:nvSpPr>
        <p:spPr>
          <a:xfrm>
            <a:off x="775688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90" name="三角形"/>
          <p:cNvSpPr/>
          <p:nvPr/>
        </p:nvSpPr>
        <p:spPr>
          <a:xfrm flipH="1">
            <a:off x="7756889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91" name="三角形"/>
          <p:cNvSpPr/>
          <p:nvPr/>
        </p:nvSpPr>
        <p:spPr>
          <a:xfrm rot="10800000" flipH="1">
            <a:off x="7756890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92" name="三角形"/>
          <p:cNvSpPr/>
          <p:nvPr/>
        </p:nvSpPr>
        <p:spPr>
          <a:xfrm flipH="1">
            <a:off x="7756889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93" name="三角形"/>
          <p:cNvSpPr/>
          <p:nvPr/>
        </p:nvSpPr>
        <p:spPr>
          <a:xfrm rot="10800000" flipH="1">
            <a:off x="7756889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94" name="三角形"/>
          <p:cNvSpPr/>
          <p:nvPr/>
        </p:nvSpPr>
        <p:spPr>
          <a:xfrm>
            <a:off x="8728091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95" name="三角形"/>
          <p:cNvSpPr/>
          <p:nvPr/>
        </p:nvSpPr>
        <p:spPr>
          <a:xfrm rot="10800000">
            <a:off x="8728091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96" name="三角形"/>
          <p:cNvSpPr/>
          <p:nvPr/>
        </p:nvSpPr>
        <p:spPr>
          <a:xfrm rot="10800000" flipH="1">
            <a:off x="8728091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97" name="三角形"/>
          <p:cNvSpPr/>
          <p:nvPr/>
        </p:nvSpPr>
        <p:spPr>
          <a:xfrm>
            <a:off x="8728091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98" name="三角形"/>
          <p:cNvSpPr/>
          <p:nvPr/>
        </p:nvSpPr>
        <p:spPr>
          <a:xfrm rot="10800000">
            <a:off x="8728092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99" name="三角形"/>
          <p:cNvSpPr/>
          <p:nvPr/>
        </p:nvSpPr>
        <p:spPr>
          <a:xfrm>
            <a:off x="8728091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00" name="三角形"/>
          <p:cNvSpPr/>
          <p:nvPr/>
        </p:nvSpPr>
        <p:spPr>
          <a:xfrm rot="10800000">
            <a:off x="8728091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01" name="三角形"/>
          <p:cNvSpPr/>
          <p:nvPr/>
        </p:nvSpPr>
        <p:spPr>
          <a:xfrm rot="10800000" flipH="1">
            <a:off x="8728091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02" name="三角形"/>
          <p:cNvSpPr/>
          <p:nvPr/>
        </p:nvSpPr>
        <p:spPr>
          <a:xfrm rot="10800000">
            <a:off x="8728091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03" name="三角形"/>
          <p:cNvSpPr/>
          <p:nvPr/>
        </p:nvSpPr>
        <p:spPr>
          <a:xfrm>
            <a:off x="8728091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04" name="三角形"/>
          <p:cNvSpPr/>
          <p:nvPr/>
        </p:nvSpPr>
        <p:spPr>
          <a:xfrm rot="10800000">
            <a:off x="8728091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05" name="三角形"/>
          <p:cNvSpPr/>
          <p:nvPr/>
        </p:nvSpPr>
        <p:spPr>
          <a:xfrm flipH="1">
            <a:off x="9699294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06" name="三角形"/>
          <p:cNvSpPr/>
          <p:nvPr/>
        </p:nvSpPr>
        <p:spPr>
          <a:xfrm rot="10800000" flipH="1">
            <a:off x="9699296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07" name="三角形"/>
          <p:cNvSpPr/>
          <p:nvPr/>
        </p:nvSpPr>
        <p:spPr>
          <a:xfrm rot="10800000">
            <a:off x="9699294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08" name="三角形"/>
          <p:cNvSpPr/>
          <p:nvPr/>
        </p:nvSpPr>
        <p:spPr>
          <a:xfrm>
            <a:off x="9699296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09" name="三角形"/>
          <p:cNvSpPr/>
          <p:nvPr/>
        </p:nvSpPr>
        <p:spPr>
          <a:xfrm flipH="1">
            <a:off x="9699294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10" name="三角形"/>
          <p:cNvSpPr/>
          <p:nvPr/>
        </p:nvSpPr>
        <p:spPr>
          <a:xfrm rot="10800000" flipH="1">
            <a:off x="9699294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11" name="三角形"/>
          <p:cNvSpPr/>
          <p:nvPr/>
        </p:nvSpPr>
        <p:spPr>
          <a:xfrm rot="10800000">
            <a:off x="9699294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12" name="三角形"/>
          <p:cNvSpPr/>
          <p:nvPr/>
        </p:nvSpPr>
        <p:spPr>
          <a:xfrm>
            <a:off x="9699294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13" name="三角形"/>
          <p:cNvSpPr/>
          <p:nvPr/>
        </p:nvSpPr>
        <p:spPr>
          <a:xfrm flipH="1">
            <a:off x="9699294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14" name="三角形"/>
          <p:cNvSpPr/>
          <p:nvPr/>
        </p:nvSpPr>
        <p:spPr>
          <a:xfrm rot="10800000" flipH="1">
            <a:off x="9699294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15" name="三角形"/>
          <p:cNvSpPr/>
          <p:nvPr/>
        </p:nvSpPr>
        <p:spPr>
          <a:xfrm flipH="1">
            <a:off x="9699294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16" name="三角形"/>
          <p:cNvSpPr/>
          <p:nvPr/>
        </p:nvSpPr>
        <p:spPr>
          <a:xfrm rot="10800000" flipH="1">
            <a:off x="9699294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17" name="三角形"/>
          <p:cNvSpPr/>
          <p:nvPr/>
        </p:nvSpPr>
        <p:spPr>
          <a:xfrm flipH="1">
            <a:off x="11637443" y="937095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5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795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18" name="三角形"/>
          <p:cNvSpPr/>
          <p:nvPr/>
        </p:nvSpPr>
        <p:spPr>
          <a:xfrm flipH="1">
            <a:off x="11644982" y="944038"/>
            <a:ext cx="550195" cy="55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19" name="形状"/>
          <p:cNvSpPr/>
          <p:nvPr/>
        </p:nvSpPr>
        <p:spPr>
          <a:xfrm flipH="1">
            <a:off x="11637540" y="3846567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1583"/>
                </a:lnTo>
                <a:lnTo>
                  <a:pt x="10804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20" name="三角形"/>
          <p:cNvSpPr/>
          <p:nvPr/>
        </p:nvSpPr>
        <p:spPr>
          <a:xfrm flipH="1">
            <a:off x="11645176" y="3853560"/>
            <a:ext cx="549999" cy="55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21" name="形状"/>
          <p:cNvSpPr/>
          <p:nvPr/>
        </p:nvSpPr>
        <p:spPr>
          <a:xfrm flipH="1">
            <a:off x="11643793" y="391470"/>
            <a:ext cx="551383" cy="55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553" y="21600"/>
                </a:lnTo>
                <a:lnTo>
                  <a:pt x="21600" y="21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22" name="三角形"/>
          <p:cNvSpPr/>
          <p:nvPr/>
        </p:nvSpPr>
        <p:spPr>
          <a:xfrm flipH="1">
            <a:off x="11636848" y="936500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795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23" name="形状"/>
          <p:cNvSpPr/>
          <p:nvPr/>
        </p:nvSpPr>
        <p:spPr>
          <a:xfrm flipH="1">
            <a:off x="11642604" y="944038"/>
            <a:ext cx="552572" cy="96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507" y="0"/>
                </a:lnTo>
                <a:lnTo>
                  <a:pt x="0" y="1226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24" name="三角形"/>
          <p:cNvSpPr/>
          <p:nvPr/>
        </p:nvSpPr>
        <p:spPr>
          <a:xfrm flipH="1">
            <a:off x="11642604" y="2332376"/>
            <a:ext cx="552572" cy="55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25" name="形状"/>
          <p:cNvSpPr/>
          <p:nvPr/>
        </p:nvSpPr>
        <p:spPr>
          <a:xfrm flipH="1">
            <a:off x="11643890" y="3300988"/>
            <a:ext cx="551286" cy="55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550" y="21600"/>
                </a:lnTo>
                <a:lnTo>
                  <a:pt x="2160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26" name="三角形"/>
          <p:cNvSpPr/>
          <p:nvPr/>
        </p:nvSpPr>
        <p:spPr>
          <a:xfrm flipH="1">
            <a:off x="11636898" y="3845924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27" name="形状"/>
          <p:cNvSpPr/>
          <p:nvPr/>
        </p:nvSpPr>
        <p:spPr>
          <a:xfrm flipH="1">
            <a:off x="11642604" y="3853560"/>
            <a:ext cx="552571" cy="968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500" y="0"/>
                </a:lnTo>
                <a:lnTo>
                  <a:pt x="0" y="1226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28" name="形状"/>
          <p:cNvSpPr/>
          <p:nvPr/>
        </p:nvSpPr>
        <p:spPr>
          <a:xfrm flipH="1">
            <a:off x="11642604" y="4823069"/>
            <a:ext cx="552571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9311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29" name="三角形"/>
          <p:cNvSpPr/>
          <p:nvPr/>
        </p:nvSpPr>
        <p:spPr>
          <a:xfrm flipH="1">
            <a:off x="11642604" y="6213988"/>
            <a:ext cx="552572" cy="55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0" name="三角形"/>
          <p:cNvSpPr/>
          <p:nvPr/>
        </p:nvSpPr>
        <p:spPr>
          <a:xfrm>
            <a:off x="10670950" y="5795355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1" name="三角形"/>
          <p:cNvSpPr/>
          <p:nvPr/>
        </p:nvSpPr>
        <p:spPr>
          <a:xfrm rot="10800000">
            <a:off x="10670950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2" name="三角形"/>
          <p:cNvSpPr/>
          <p:nvPr/>
        </p:nvSpPr>
        <p:spPr>
          <a:xfrm rot="10800000" flipH="1">
            <a:off x="10670950" y="3850987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3" name="三角形"/>
          <p:cNvSpPr/>
          <p:nvPr/>
        </p:nvSpPr>
        <p:spPr>
          <a:xfrm flipH="1">
            <a:off x="10670950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4" name="三角形"/>
          <p:cNvSpPr/>
          <p:nvPr/>
        </p:nvSpPr>
        <p:spPr>
          <a:xfrm rot="10800000">
            <a:off x="10670950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5" name="三角形"/>
          <p:cNvSpPr/>
          <p:nvPr/>
        </p:nvSpPr>
        <p:spPr>
          <a:xfrm>
            <a:off x="10670950" y="2882357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6" name="三角形"/>
          <p:cNvSpPr/>
          <p:nvPr/>
        </p:nvSpPr>
        <p:spPr>
          <a:xfrm rot="10800000">
            <a:off x="10670950" y="2882357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7" name="三角形"/>
          <p:cNvSpPr/>
          <p:nvPr/>
        </p:nvSpPr>
        <p:spPr>
          <a:xfrm rot="10800000" flipH="1">
            <a:off x="10670950" y="941661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8" name="三角形"/>
          <p:cNvSpPr/>
          <p:nvPr/>
        </p:nvSpPr>
        <p:spPr>
          <a:xfrm>
            <a:off x="10670950" y="1913743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39" name="三角形"/>
          <p:cNvSpPr/>
          <p:nvPr/>
        </p:nvSpPr>
        <p:spPr>
          <a:xfrm rot="10800000">
            <a:off x="10670950" y="1913743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40" name="三角形"/>
          <p:cNvSpPr/>
          <p:nvPr/>
        </p:nvSpPr>
        <p:spPr>
          <a:xfrm>
            <a:off x="10670950" y="-27165"/>
            <a:ext cx="971206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41" name="三角形"/>
          <p:cNvSpPr/>
          <p:nvPr/>
        </p:nvSpPr>
        <p:spPr>
          <a:xfrm rot="10800000">
            <a:off x="10670950" y="-22208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42" name="三角形"/>
          <p:cNvSpPr/>
          <p:nvPr/>
        </p:nvSpPr>
        <p:spPr>
          <a:xfrm>
            <a:off x="484619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43" name="三角形"/>
          <p:cNvSpPr/>
          <p:nvPr/>
        </p:nvSpPr>
        <p:spPr>
          <a:xfrm rot="10800000" flipH="1">
            <a:off x="4846199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44" name="三角形"/>
          <p:cNvSpPr/>
          <p:nvPr/>
        </p:nvSpPr>
        <p:spPr>
          <a:xfrm flipH="1">
            <a:off x="4846201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45" name="三角形"/>
          <p:cNvSpPr/>
          <p:nvPr/>
        </p:nvSpPr>
        <p:spPr>
          <a:xfrm>
            <a:off x="4846199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46" name="三角形"/>
          <p:cNvSpPr/>
          <p:nvPr/>
        </p:nvSpPr>
        <p:spPr>
          <a:xfrm rot="10800000">
            <a:off x="4846201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47" name="三角形"/>
          <p:cNvSpPr/>
          <p:nvPr/>
        </p:nvSpPr>
        <p:spPr>
          <a:xfrm>
            <a:off x="484619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48" name="三角形"/>
          <p:cNvSpPr/>
          <p:nvPr/>
        </p:nvSpPr>
        <p:spPr>
          <a:xfrm rot="10800000">
            <a:off x="4846201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49" name="三角形"/>
          <p:cNvSpPr/>
          <p:nvPr/>
        </p:nvSpPr>
        <p:spPr>
          <a:xfrm rot="10800000" flipH="1">
            <a:off x="484619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0" name="三角形"/>
          <p:cNvSpPr/>
          <p:nvPr/>
        </p:nvSpPr>
        <p:spPr>
          <a:xfrm flipH="1">
            <a:off x="4846201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1" name="三角形"/>
          <p:cNvSpPr/>
          <p:nvPr/>
        </p:nvSpPr>
        <p:spPr>
          <a:xfrm>
            <a:off x="4846199" y="1906996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2" name="三角形"/>
          <p:cNvSpPr/>
          <p:nvPr/>
        </p:nvSpPr>
        <p:spPr>
          <a:xfrm rot="10800000">
            <a:off x="4846201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3" name="三角形"/>
          <p:cNvSpPr/>
          <p:nvPr/>
        </p:nvSpPr>
        <p:spPr>
          <a:xfrm>
            <a:off x="4846199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4" name="三角形"/>
          <p:cNvSpPr/>
          <p:nvPr/>
        </p:nvSpPr>
        <p:spPr>
          <a:xfrm rot="10800000">
            <a:off x="4846201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5" name="三角形"/>
          <p:cNvSpPr/>
          <p:nvPr/>
        </p:nvSpPr>
        <p:spPr>
          <a:xfrm flipH="1">
            <a:off x="581435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6" name="三角形"/>
          <p:cNvSpPr/>
          <p:nvPr/>
        </p:nvSpPr>
        <p:spPr>
          <a:xfrm rot="10800000" flipH="1">
            <a:off x="581435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7" name="三角形"/>
          <p:cNvSpPr/>
          <p:nvPr/>
        </p:nvSpPr>
        <p:spPr>
          <a:xfrm rot="10800000">
            <a:off x="5814359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8" name="三角形"/>
          <p:cNvSpPr/>
          <p:nvPr/>
        </p:nvSpPr>
        <p:spPr>
          <a:xfrm rot="10800000" flipH="1">
            <a:off x="5814359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9" name="三角形"/>
          <p:cNvSpPr/>
          <p:nvPr/>
        </p:nvSpPr>
        <p:spPr>
          <a:xfrm flipH="1">
            <a:off x="581435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60" name="三角形"/>
          <p:cNvSpPr/>
          <p:nvPr/>
        </p:nvSpPr>
        <p:spPr>
          <a:xfrm rot="10800000" flipH="1">
            <a:off x="581435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61" name="三角形"/>
          <p:cNvSpPr/>
          <p:nvPr/>
        </p:nvSpPr>
        <p:spPr>
          <a:xfrm rot="10800000">
            <a:off x="581435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62" name="三角形"/>
          <p:cNvSpPr/>
          <p:nvPr/>
        </p:nvSpPr>
        <p:spPr>
          <a:xfrm flipH="1">
            <a:off x="5814359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63" name="三角形"/>
          <p:cNvSpPr/>
          <p:nvPr/>
        </p:nvSpPr>
        <p:spPr>
          <a:xfrm rot="10800000" flipH="1">
            <a:off x="5814359" y="1913743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64" name="三角形"/>
          <p:cNvSpPr/>
          <p:nvPr/>
        </p:nvSpPr>
        <p:spPr>
          <a:xfrm flipH="1">
            <a:off x="5814359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65" name="三角形"/>
          <p:cNvSpPr/>
          <p:nvPr/>
        </p:nvSpPr>
        <p:spPr>
          <a:xfrm rot="10800000" flipH="1">
            <a:off x="5814359" y="-22208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66" name="三角形"/>
          <p:cNvSpPr/>
          <p:nvPr/>
        </p:nvSpPr>
        <p:spPr>
          <a:xfrm>
            <a:off x="6785685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67" name="三角形"/>
          <p:cNvSpPr/>
          <p:nvPr/>
        </p:nvSpPr>
        <p:spPr>
          <a:xfrm rot="10800000">
            <a:off x="6785685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68" name="三角形"/>
          <p:cNvSpPr/>
          <p:nvPr/>
        </p:nvSpPr>
        <p:spPr>
          <a:xfrm rot="10800000" flipH="1">
            <a:off x="6785685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69" name="三角形"/>
          <p:cNvSpPr/>
          <p:nvPr/>
        </p:nvSpPr>
        <p:spPr>
          <a:xfrm>
            <a:off x="6785685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70" name="三角形"/>
          <p:cNvSpPr/>
          <p:nvPr/>
        </p:nvSpPr>
        <p:spPr>
          <a:xfrm rot="10800000">
            <a:off x="6785685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71" name="三角形"/>
          <p:cNvSpPr/>
          <p:nvPr/>
        </p:nvSpPr>
        <p:spPr>
          <a:xfrm>
            <a:off x="6785685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72" name="三角形"/>
          <p:cNvSpPr/>
          <p:nvPr/>
        </p:nvSpPr>
        <p:spPr>
          <a:xfrm rot="10800000" flipH="1">
            <a:off x="6785685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73" name="三角形"/>
          <p:cNvSpPr/>
          <p:nvPr/>
        </p:nvSpPr>
        <p:spPr>
          <a:xfrm>
            <a:off x="6785685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74" name="三角形"/>
          <p:cNvSpPr/>
          <p:nvPr/>
        </p:nvSpPr>
        <p:spPr>
          <a:xfrm rot="10800000">
            <a:off x="6785687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75" name="三角形"/>
          <p:cNvSpPr/>
          <p:nvPr/>
        </p:nvSpPr>
        <p:spPr>
          <a:xfrm>
            <a:off x="6785685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76" name="三角形"/>
          <p:cNvSpPr/>
          <p:nvPr/>
        </p:nvSpPr>
        <p:spPr>
          <a:xfrm rot="10800000">
            <a:off x="6785685" y="-2220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77" name="三角形"/>
          <p:cNvSpPr/>
          <p:nvPr/>
        </p:nvSpPr>
        <p:spPr>
          <a:xfrm flipH="1">
            <a:off x="775688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78" name="三角形"/>
          <p:cNvSpPr/>
          <p:nvPr/>
        </p:nvSpPr>
        <p:spPr>
          <a:xfrm rot="10800000">
            <a:off x="7756889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79" name="三角形"/>
          <p:cNvSpPr/>
          <p:nvPr/>
        </p:nvSpPr>
        <p:spPr>
          <a:xfrm>
            <a:off x="7756890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80" name="三角形"/>
          <p:cNvSpPr/>
          <p:nvPr/>
        </p:nvSpPr>
        <p:spPr>
          <a:xfrm flipH="1">
            <a:off x="7756889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81" name="三角形"/>
          <p:cNvSpPr/>
          <p:nvPr/>
        </p:nvSpPr>
        <p:spPr>
          <a:xfrm flipH="1">
            <a:off x="775688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82" name="三角形"/>
          <p:cNvSpPr/>
          <p:nvPr/>
        </p:nvSpPr>
        <p:spPr>
          <a:xfrm rot="10800000" flipH="1">
            <a:off x="7756890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83" name="三角形"/>
          <p:cNvSpPr/>
          <p:nvPr/>
        </p:nvSpPr>
        <p:spPr>
          <a:xfrm rot="10800000">
            <a:off x="775688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84" name="三角形"/>
          <p:cNvSpPr/>
          <p:nvPr/>
        </p:nvSpPr>
        <p:spPr>
          <a:xfrm>
            <a:off x="775688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85" name="三角形"/>
          <p:cNvSpPr/>
          <p:nvPr/>
        </p:nvSpPr>
        <p:spPr>
          <a:xfrm flipH="1">
            <a:off x="7756889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86" name="三角形"/>
          <p:cNvSpPr/>
          <p:nvPr/>
        </p:nvSpPr>
        <p:spPr>
          <a:xfrm rot="10800000" flipH="1">
            <a:off x="7756890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87" name="三角形"/>
          <p:cNvSpPr/>
          <p:nvPr/>
        </p:nvSpPr>
        <p:spPr>
          <a:xfrm flipH="1">
            <a:off x="7756889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88" name="三角形"/>
          <p:cNvSpPr/>
          <p:nvPr/>
        </p:nvSpPr>
        <p:spPr>
          <a:xfrm rot="10800000" flipH="1">
            <a:off x="7756889" y="-2220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89" name="三角形"/>
          <p:cNvSpPr/>
          <p:nvPr/>
        </p:nvSpPr>
        <p:spPr>
          <a:xfrm>
            <a:off x="8728091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90" name="三角形"/>
          <p:cNvSpPr/>
          <p:nvPr/>
        </p:nvSpPr>
        <p:spPr>
          <a:xfrm rot="10800000">
            <a:off x="8728091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91" name="三角形"/>
          <p:cNvSpPr/>
          <p:nvPr/>
        </p:nvSpPr>
        <p:spPr>
          <a:xfrm rot="10800000" flipH="1">
            <a:off x="8728091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92" name="三角形"/>
          <p:cNvSpPr/>
          <p:nvPr/>
        </p:nvSpPr>
        <p:spPr>
          <a:xfrm>
            <a:off x="8728091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93" name="三角形"/>
          <p:cNvSpPr/>
          <p:nvPr/>
        </p:nvSpPr>
        <p:spPr>
          <a:xfrm rot="10800000">
            <a:off x="8728092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94" name="三角形"/>
          <p:cNvSpPr/>
          <p:nvPr/>
        </p:nvSpPr>
        <p:spPr>
          <a:xfrm>
            <a:off x="8728091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95" name="三角形"/>
          <p:cNvSpPr/>
          <p:nvPr/>
        </p:nvSpPr>
        <p:spPr>
          <a:xfrm rot="10800000">
            <a:off x="8728091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96" name="三角形"/>
          <p:cNvSpPr/>
          <p:nvPr/>
        </p:nvSpPr>
        <p:spPr>
          <a:xfrm rot="10800000" flipH="1">
            <a:off x="8728091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97" name="三角形"/>
          <p:cNvSpPr/>
          <p:nvPr/>
        </p:nvSpPr>
        <p:spPr>
          <a:xfrm rot="10800000">
            <a:off x="8728091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98" name="三角形"/>
          <p:cNvSpPr/>
          <p:nvPr/>
        </p:nvSpPr>
        <p:spPr>
          <a:xfrm>
            <a:off x="8728091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99" name="三角形"/>
          <p:cNvSpPr/>
          <p:nvPr/>
        </p:nvSpPr>
        <p:spPr>
          <a:xfrm rot="10800000">
            <a:off x="8728091" y="-2220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00" name="三角形"/>
          <p:cNvSpPr/>
          <p:nvPr/>
        </p:nvSpPr>
        <p:spPr>
          <a:xfrm flipH="1">
            <a:off x="9699296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01" name="三角形"/>
          <p:cNvSpPr/>
          <p:nvPr/>
        </p:nvSpPr>
        <p:spPr>
          <a:xfrm rot="10800000" flipH="1">
            <a:off x="9699297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02" name="三角形"/>
          <p:cNvSpPr/>
          <p:nvPr/>
        </p:nvSpPr>
        <p:spPr>
          <a:xfrm rot="10800000">
            <a:off x="9699296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03" name="三角形"/>
          <p:cNvSpPr/>
          <p:nvPr/>
        </p:nvSpPr>
        <p:spPr>
          <a:xfrm>
            <a:off x="9699297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04" name="三角形"/>
          <p:cNvSpPr/>
          <p:nvPr/>
        </p:nvSpPr>
        <p:spPr>
          <a:xfrm flipH="1">
            <a:off x="9699296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05" name="三角形"/>
          <p:cNvSpPr/>
          <p:nvPr/>
        </p:nvSpPr>
        <p:spPr>
          <a:xfrm rot="10800000" flipH="1">
            <a:off x="9699296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06" name="三角形"/>
          <p:cNvSpPr/>
          <p:nvPr/>
        </p:nvSpPr>
        <p:spPr>
          <a:xfrm rot="10800000">
            <a:off x="9699296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07" name="三角形"/>
          <p:cNvSpPr/>
          <p:nvPr/>
        </p:nvSpPr>
        <p:spPr>
          <a:xfrm>
            <a:off x="9699296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08" name="三角形"/>
          <p:cNvSpPr/>
          <p:nvPr/>
        </p:nvSpPr>
        <p:spPr>
          <a:xfrm flipH="1">
            <a:off x="9699296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09" name="三角形"/>
          <p:cNvSpPr/>
          <p:nvPr/>
        </p:nvSpPr>
        <p:spPr>
          <a:xfrm rot="10800000" flipH="1">
            <a:off x="9699296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10" name="三角形"/>
          <p:cNvSpPr/>
          <p:nvPr/>
        </p:nvSpPr>
        <p:spPr>
          <a:xfrm flipH="1">
            <a:off x="9699296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11" name="三角形"/>
          <p:cNvSpPr/>
          <p:nvPr/>
        </p:nvSpPr>
        <p:spPr>
          <a:xfrm rot="10800000" flipH="1">
            <a:off x="9699296" y="-2220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12" name="三角形"/>
          <p:cNvSpPr/>
          <p:nvPr/>
        </p:nvSpPr>
        <p:spPr>
          <a:xfrm flipH="1">
            <a:off x="11637443" y="937095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5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795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13" name="三角形"/>
          <p:cNvSpPr/>
          <p:nvPr/>
        </p:nvSpPr>
        <p:spPr>
          <a:xfrm flipH="1">
            <a:off x="11644982" y="944038"/>
            <a:ext cx="550195" cy="55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14" name="形状"/>
          <p:cNvSpPr/>
          <p:nvPr/>
        </p:nvSpPr>
        <p:spPr>
          <a:xfrm flipH="1">
            <a:off x="11637540" y="3846567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1583"/>
                </a:lnTo>
                <a:lnTo>
                  <a:pt x="10804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15" name="三角形"/>
          <p:cNvSpPr/>
          <p:nvPr/>
        </p:nvSpPr>
        <p:spPr>
          <a:xfrm flipH="1">
            <a:off x="11645176" y="3853560"/>
            <a:ext cx="549999" cy="55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16" name="形状"/>
          <p:cNvSpPr/>
          <p:nvPr/>
        </p:nvSpPr>
        <p:spPr>
          <a:xfrm flipH="1">
            <a:off x="11643793" y="391470"/>
            <a:ext cx="551383" cy="55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553" y="21600"/>
                </a:lnTo>
                <a:lnTo>
                  <a:pt x="21600" y="21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17" name="三角形"/>
          <p:cNvSpPr/>
          <p:nvPr/>
        </p:nvSpPr>
        <p:spPr>
          <a:xfrm flipH="1">
            <a:off x="11636848" y="936500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5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18" name="形状"/>
          <p:cNvSpPr/>
          <p:nvPr/>
        </p:nvSpPr>
        <p:spPr>
          <a:xfrm flipH="1">
            <a:off x="11642604" y="944038"/>
            <a:ext cx="552572" cy="96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507" y="0"/>
                </a:lnTo>
                <a:lnTo>
                  <a:pt x="0" y="1226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19" name="矩形"/>
          <p:cNvSpPr/>
          <p:nvPr/>
        </p:nvSpPr>
        <p:spPr>
          <a:xfrm flipH="1">
            <a:off x="11642604" y="1913743"/>
            <a:ext cx="552572" cy="971205"/>
          </a:xfrm>
          <a:prstGeom prst="rect">
            <a:avLst/>
          </a:pr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20" name="形状"/>
          <p:cNvSpPr/>
          <p:nvPr/>
        </p:nvSpPr>
        <p:spPr>
          <a:xfrm flipH="1">
            <a:off x="11643890" y="3300988"/>
            <a:ext cx="551286" cy="55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550" y="21600"/>
                </a:lnTo>
                <a:lnTo>
                  <a:pt x="21600" y="21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21" name="三角形"/>
          <p:cNvSpPr/>
          <p:nvPr/>
        </p:nvSpPr>
        <p:spPr>
          <a:xfrm flipH="1">
            <a:off x="11636898" y="3845924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22" name="形状"/>
          <p:cNvSpPr/>
          <p:nvPr/>
        </p:nvSpPr>
        <p:spPr>
          <a:xfrm flipH="1">
            <a:off x="11642604" y="3853560"/>
            <a:ext cx="552571" cy="968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500" y="0"/>
                </a:lnTo>
                <a:lnTo>
                  <a:pt x="0" y="1226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23" name="形状"/>
          <p:cNvSpPr/>
          <p:nvPr/>
        </p:nvSpPr>
        <p:spPr>
          <a:xfrm flipH="1">
            <a:off x="11642604" y="4823069"/>
            <a:ext cx="552571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9311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24" name="三角形"/>
          <p:cNvSpPr/>
          <p:nvPr/>
        </p:nvSpPr>
        <p:spPr>
          <a:xfrm flipH="1">
            <a:off x="11642604" y="6213988"/>
            <a:ext cx="552572" cy="55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25" name="三角形"/>
          <p:cNvSpPr/>
          <p:nvPr/>
        </p:nvSpPr>
        <p:spPr>
          <a:xfrm>
            <a:off x="10670950" y="5795355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26" name="三角形"/>
          <p:cNvSpPr/>
          <p:nvPr/>
        </p:nvSpPr>
        <p:spPr>
          <a:xfrm rot="10800000">
            <a:off x="10670950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27" name="三角形"/>
          <p:cNvSpPr/>
          <p:nvPr/>
        </p:nvSpPr>
        <p:spPr>
          <a:xfrm rot="10800000" flipH="1">
            <a:off x="10670950" y="3850987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28" name="三角形"/>
          <p:cNvSpPr/>
          <p:nvPr/>
        </p:nvSpPr>
        <p:spPr>
          <a:xfrm flipH="1">
            <a:off x="10670950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29" name="三角形"/>
          <p:cNvSpPr/>
          <p:nvPr/>
        </p:nvSpPr>
        <p:spPr>
          <a:xfrm rot="10800000">
            <a:off x="10670950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0" name="三角形"/>
          <p:cNvSpPr/>
          <p:nvPr/>
        </p:nvSpPr>
        <p:spPr>
          <a:xfrm>
            <a:off x="10670950" y="2882357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1" name="三角形"/>
          <p:cNvSpPr/>
          <p:nvPr/>
        </p:nvSpPr>
        <p:spPr>
          <a:xfrm rot="10800000">
            <a:off x="10670950" y="2882357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2" name="三角形"/>
          <p:cNvSpPr/>
          <p:nvPr/>
        </p:nvSpPr>
        <p:spPr>
          <a:xfrm rot="10800000" flipH="1">
            <a:off x="10670950" y="941661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3" name="三角形"/>
          <p:cNvSpPr/>
          <p:nvPr/>
        </p:nvSpPr>
        <p:spPr>
          <a:xfrm>
            <a:off x="10670950" y="1913743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4" name="三角形"/>
          <p:cNvSpPr/>
          <p:nvPr/>
        </p:nvSpPr>
        <p:spPr>
          <a:xfrm rot="10800000">
            <a:off x="10670950" y="1913743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5" name="三角形"/>
          <p:cNvSpPr/>
          <p:nvPr/>
        </p:nvSpPr>
        <p:spPr>
          <a:xfrm>
            <a:off x="10670950" y="-27165"/>
            <a:ext cx="971206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6" name="三角形"/>
          <p:cNvSpPr/>
          <p:nvPr/>
        </p:nvSpPr>
        <p:spPr>
          <a:xfrm rot="10800000">
            <a:off x="10670950" y="-22209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7" name="三角形"/>
          <p:cNvSpPr/>
          <p:nvPr/>
        </p:nvSpPr>
        <p:spPr>
          <a:xfrm>
            <a:off x="484619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8" name="三角形"/>
          <p:cNvSpPr/>
          <p:nvPr/>
        </p:nvSpPr>
        <p:spPr>
          <a:xfrm rot="10800000" flipH="1">
            <a:off x="4846199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9" name="三角形"/>
          <p:cNvSpPr/>
          <p:nvPr/>
        </p:nvSpPr>
        <p:spPr>
          <a:xfrm flipH="1">
            <a:off x="4846201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0" name="三角形"/>
          <p:cNvSpPr/>
          <p:nvPr/>
        </p:nvSpPr>
        <p:spPr>
          <a:xfrm>
            <a:off x="4846199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1" name="三角形"/>
          <p:cNvSpPr/>
          <p:nvPr/>
        </p:nvSpPr>
        <p:spPr>
          <a:xfrm rot="10800000">
            <a:off x="4846201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2" name="三角形"/>
          <p:cNvSpPr/>
          <p:nvPr/>
        </p:nvSpPr>
        <p:spPr>
          <a:xfrm>
            <a:off x="484619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3" name="三角形"/>
          <p:cNvSpPr/>
          <p:nvPr/>
        </p:nvSpPr>
        <p:spPr>
          <a:xfrm rot="10800000">
            <a:off x="4846201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4" name="三角形"/>
          <p:cNvSpPr/>
          <p:nvPr/>
        </p:nvSpPr>
        <p:spPr>
          <a:xfrm rot="10800000" flipH="1">
            <a:off x="484619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5" name="三角形"/>
          <p:cNvSpPr/>
          <p:nvPr/>
        </p:nvSpPr>
        <p:spPr>
          <a:xfrm flipH="1">
            <a:off x="4846201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6" name="三角形"/>
          <p:cNvSpPr/>
          <p:nvPr/>
        </p:nvSpPr>
        <p:spPr>
          <a:xfrm>
            <a:off x="4846199" y="190699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7" name="三角形"/>
          <p:cNvSpPr/>
          <p:nvPr/>
        </p:nvSpPr>
        <p:spPr>
          <a:xfrm rot="10800000">
            <a:off x="4846201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8" name="三角形"/>
          <p:cNvSpPr/>
          <p:nvPr/>
        </p:nvSpPr>
        <p:spPr>
          <a:xfrm>
            <a:off x="4846199" y="-27165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9" name="三角形"/>
          <p:cNvSpPr/>
          <p:nvPr/>
        </p:nvSpPr>
        <p:spPr>
          <a:xfrm rot="10800000">
            <a:off x="4846201" y="-2220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50" name="三角形"/>
          <p:cNvSpPr/>
          <p:nvPr/>
        </p:nvSpPr>
        <p:spPr>
          <a:xfrm flipH="1">
            <a:off x="581435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51" name="三角形"/>
          <p:cNvSpPr/>
          <p:nvPr/>
        </p:nvSpPr>
        <p:spPr>
          <a:xfrm rot="10800000" flipH="1">
            <a:off x="5814359" y="5795355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52" name="三角形"/>
          <p:cNvSpPr/>
          <p:nvPr/>
        </p:nvSpPr>
        <p:spPr>
          <a:xfrm rot="10800000">
            <a:off x="5814359" y="385098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53" name="三角形"/>
          <p:cNvSpPr/>
          <p:nvPr/>
        </p:nvSpPr>
        <p:spPr>
          <a:xfrm rot="10800000" flipH="1">
            <a:off x="5814359" y="482306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54" name="三角形"/>
          <p:cNvSpPr/>
          <p:nvPr/>
        </p:nvSpPr>
        <p:spPr>
          <a:xfrm flipH="1">
            <a:off x="581435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55" name="三角形"/>
          <p:cNvSpPr/>
          <p:nvPr/>
        </p:nvSpPr>
        <p:spPr>
          <a:xfrm rot="10800000" flipH="1">
            <a:off x="5814359" y="2882357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56" name="三角形"/>
          <p:cNvSpPr/>
          <p:nvPr/>
        </p:nvSpPr>
        <p:spPr>
          <a:xfrm rot="10800000">
            <a:off x="5814359" y="941661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57" name="三角形"/>
          <p:cNvSpPr/>
          <p:nvPr/>
        </p:nvSpPr>
        <p:spPr>
          <a:xfrm flipH="1">
            <a:off x="5814359" y="191374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58" name="三角形"/>
          <p:cNvSpPr/>
          <p:nvPr/>
        </p:nvSpPr>
        <p:spPr>
          <a:xfrm rot="10800000" flipH="1">
            <a:off x="5814359" y="1913740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59" name="三角形"/>
          <p:cNvSpPr/>
          <p:nvPr/>
        </p:nvSpPr>
        <p:spPr>
          <a:xfrm flipH="1">
            <a:off x="5814359" y="-27164"/>
            <a:ext cx="971205" cy="971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60" name="三角形"/>
          <p:cNvSpPr/>
          <p:nvPr/>
        </p:nvSpPr>
        <p:spPr>
          <a:xfrm rot="10800000" flipH="1">
            <a:off x="5814359" y="-22206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36" name="成组"/>
          <p:cNvGrpSpPr/>
          <p:nvPr/>
        </p:nvGrpSpPr>
        <p:grpSpPr>
          <a:xfrm>
            <a:off x="-3446" y="-27163"/>
            <a:ext cx="4853102" cy="6793725"/>
            <a:chOff x="-1" y="0"/>
            <a:chExt cx="4853100" cy="6793724"/>
          </a:xfrm>
        </p:grpSpPr>
        <p:sp>
          <p:nvSpPr>
            <p:cNvPr id="561" name="矩形"/>
            <p:cNvSpPr/>
            <p:nvPr/>
          </p:nvSpPr>
          <p:spPr>
            <a:xfrm>
              <a:off x="-2" y="0"/>
              <a:ext cx="4849648" cy="6793725"/>
            </a:xfrm>
            <a:prstGeom prst="rect">
              <a:avLst/>
            </a:prstGeom>
            <a:solidFill>
              <a:srgbClr val="E8E8E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62" name="三角形"/>
            <p:cNvSpPr/>
            <p:nvPr/>
          </p:nvSpPr>
          <p:spPr>
            <a:xfrm>
              <a:off x="1939486" y="5822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63" name="三角形"/>
            <p:cNvSpPr/>
            <p:nvPr/>
          </p:nvSpPr>
          <p:spPr>
            <a:xfrm rot="10800000">
              <a:off x="1939487" y="5822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64" name="三角形"/>
            <p:cNvSpPr/>
            <p:nvPr/>
          </p:nvSpPr>
          <p:spPr>
            <a:xfrm rot="10800000" flipH="1">
              <a:off x="1939486" y="3878152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65" name="三角形"/>
            <p:cNvSpPr/>
            <p:nvPr/>
          </p:nvSpPr>
          <p:spPr>
            <a:xfrm>
              <a:off x="1939486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66" name="三角形"/>
            <p:cNvSpPr/>
            <p:nvPr/>
          </p:nvSpPr>
          <p:spPr>
            <a:xfrm rot="10800000">
              <a:off x="1939487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67" name="三角形"/>
            <p:cNvSpPr/>
            <p:nvPr/>
          </p:nvSpPr>
          <p:spPr>
            <a:xfrm>
              <a:off x="1939486" y="2909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68" name="三角形"/>
            <p:cNvSpPr/>
            <p:nvPr/>
          </p:nvSpPr>
          <p:spPr>
            <a:xfrm rot="10800000" flipH="1">
              <a:off x="1939486" y="96882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69" name="三角形"/>
            <p:cNvSpPr/>
            <p:nvPr/>
          </p:nvSpPr>
          <p:spPr>
            <a:xfrm>
              <a:off x="1939486" y="1940906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70" name="三角形"/>
            <p:cNvSpPr/>
            <p:nvPr/>
          </p:nvSpPr>
          <p:spPr>
            <a:xfrm rot="10800000">
              <a:off x="1939488" y="1940907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71" name="三角形"/>
            <p:cNvSpPr/>
            <p:nvPr/>
          </p:nvSpPr>
          <p:spPr>
            <a:xfrm>
              <a:off x="1939486" y="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72" name="三角形"/>
            <p:cNvSpPr/>
            <p:nvPr/>
          </p:nvSpPr>
          <p:spPr>
            <a:xfrm rot="10800000">
              <a:off x="1939487" y="495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73" name="三角形"/>
            <p:cNvSpPr/>
            <p:nvPr/>
          </p:nvSpPr>
          <p:spPr>
            <a:xfrm flipH="1">
              <a:off x="2910691" y="5822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74" name="三角形"/>
            <p:cNvSpPr/>
            <p:nvPr/>
          </p:nvSpPr>
          <p:spPr>
            <a:xfrm rot="10800000">
              <a:off x="291069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75" name="三角形"/>
            <p:cNvSpPr/>
            <p:nvPr/>
          </p:nvSpPr>
          <p:spPr>
            <a:xfrm>
              <a:off x="291069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76" name="三角形"/>
            <p:cNvSpPr/>
            <p:nvPr/>
          </p:nvSpPr>
          <p:spPr>
            <a:xfrm flipH="1">
              <a:off x="2910691" y="4850233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77" name="三角形"/>
            <p:cNvSpPr/>
            <p:nvPr/>
          </p:nvSpPr>
          <p:spPr>
            <a:xfrm flipH="1">
              <a:off x="2910691" y="2909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78" name="三角形"/>
            <p:cNvSpPr/>
            <p:nvPr/>
          </p:nvSpPr>
          <p:spPr>
            <a:xfrm rot="10800000" flipH="1">
              <a:off x="2910691" y="290952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79" name="三角形"/>
            <p:cNvSpPr/>
            <p:nvPr/>
          </p:nvSpPr>
          <p:spPr>
            <a:xfrm rot="10800000">
              <a:off x="2910691" y="96882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80" name="三角形"/>
            <p:cNvSpPr/>
            <p:nvPr/>
          </p:nvSpPr>
          <p:spPr>
            <a:xfrm>
              <a:off x="2910690" y="96882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81" name="三角形"/>
            <p:cNvSpPr/>
            <p:nvPr/>
          </p:nvSpPr>
          <p:spPr>
            <a:xfrm flipH="1">
              <a:off x="2910691" y="1940906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82" name="三角形"/>
            <p:cNvSpPr/>
            <p:nvPr/>
          </p:nvSpPr>
          <p:spPr>
            <a:xfrm rot="10800000" flipH="1">
              <a:off x="2910691" y="1940907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83" name="三角形"/>
            <p:cNvSpPr/>
            <p:nvPr/>
          </p:nvSpPr>
          <p:spPr>
            <a:xfrm flipH="1">
              <a:off x="2910691" y="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84" name="三角形"/>
            <p:cNvSpPr/>
            <p:nvPr/>
          </p:nvSpPr>
          <p:spPr>
            <a:xfrm rot="10800000" flipH="1">
              <a:off x="2910690" y="495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85" name="三角形"/>
            <p:cNvSpPr/>
            <p:nvPr/>
          </p:nvSpPr>
          <p:spPr>
            <a:xfrm>
              <a:off x="3881893" y="5822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86" name="三角形"/>
            <p:cNvSpPr/>
            <p:nvPr/>
          </p:nvSpPr>
          <p:spPr>
            <a:xfrm rot="10800000">
              <a:off x="3881893" y="5822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87" name="三角形"/>
            <p:cNvSpPr/>
            <p:nvPr/>
          </p:nvSpPr>
          <p:spPr>
            <a:xfrm rot="10800000" flipH="1">
              <a:off x="3881893" y="3878152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88" name="三角形"/>
            <p:cNvSpPr/>
            <p:nvPr/>
          </p:nvSpPr>
          <p:spPr>
            <a:xfrm>
              <a:off x="3881893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89" name="三角形"/>
            <p:cNvSpPr/>
            <p:nvPr/>
          </p:nvSpPr>
          <p:spPr>
            <a:xfrm rot="10800000">
              <a:off x="3881895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90" name="三角形"/>
            <p:cNvSpPr/>
            <p:nvPr/>
          </p:nvSpPr>
          <p:spPr>
            <a:xfrm>
              <a:off x="3881893" y="2909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91" name="三角形"/>
            <p:cNvSpPr/>
            <p:nvPr/>
          </p:nvSpPr>
          <p:spPr>
            <a:xfrm rot="10800000">
              <a:off x="3881893" y="2909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92" name="三角形"/>
            <p:cNvSpPr/>
            <p:nvPr/>
          </p:nvSpPr>
          <p:spPr>
            <a:xfrm rot="10800000" flipH="1">
              <a:off x="3881893" y="96882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93" name="三角形"/>
            <p:cNvSpPr/>
            <p:nvPr/>
          </p:nvSpPr>
          <p:spPr>
            <a:xfrm rot="10800000">
              <a:off x="3881893" y="1940907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94" name="三角形"/>
            <p:cNvSpPr/>
            <p:nvPr/>
          </p:nvSpPr>
          <p:spPr>
            <a:xfrm>
              <a:off x="3881893" y="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95" name="三角形"/>
            <p:cNvSpPr/>
            <p:nvPr/>
          </p:nvSpPr>
          <p:spPr>
            <a:xfrm rot="10800000">
              <a:off x="3881893" y="495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96" name="三角形"/>
            <p:cNvSpPr/>
            <p:nvPr/>
          </p:nvSpPr>
          <p:spPr>
            <a:xfrm>
              <a:off x="-1" y="5822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97" name="三角形"/>
            <p:cNvSpPr/>
            <p:nvPr/>
          </p:nvSpPr>
          <p:spPr>
            <a:xfrm rot="10800000" flipH="1">
              <a:off x="-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98" name="三角形"/>
            <p:cNvSpPr/>
            <p:nvPr/>
          </p:nvSpPr>
          <p:spPr>
            <a:xfrm flipH="1">
              <a:off x="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99" name="三角形"/>
            <p:cNvSpPr/>
            <p:nvPr/>
          </p:nvSpPr>
          <p:spPr>
            <a:xfrm>
              <a:off x="-1" y="4850233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00" name="三角形"/>
            <p:cNvSpPr/>
            <p:nvPr/>
          </p:nvSpPr>
          <p:spPr>
            <a:xfrm rot="10800000">
              <a:off x="1" y="4850233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01" name="三角形"/>
            <p:cNvSpPr/>
            <p:nvPr/>
          </p:nvSpPr>
          <p:spPr>
            <a:xfrm>
              <a:off x="-1" y="2909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02" name="三角形"/>
            <p:cNvSpPr/>
            <p:nvPr/>
          </p:nvSpPr>
          <p:spPr>
            <a:xfrm rot="10800000">
              <a:off x="1" y="290952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03" name="三角形"/>
            <p:cNvSpPr/>
            <p:nvPr/>
          </p:nvSpPr>
          <p:spPr>
            <a:xfrm rot="10800000" flipH="1">
              <a:off x="-1" y="96882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04" name="三角形"/>
            <p:cNvSpPr/>
            <p:nvPr/>
          </p:nvSpPr>
          <p:spPr>
            <a:xfrm flipH="1">
              <a:off x="1" y="968824"/>
              <a:ext cx="971204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05" name="三角形"/>
            <p:cNvSpPr/>
            <p:nvPr/>
          </p:nvSpPr>
          <p:spPr>
            <a:xfrm>
              <a:off x="-1" y="1934161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06" name="三角形"/>
            <p:cNvSpPr/>
            <p:nvPr/>
          </p:nvSpPr>
          <p:spPr>
            <a:xfrm rot="10800000">
              <a:off x="1" y="1940907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07" name="三角形"/>
            <p:cNvSpPr/>
            <p:nvPr/>
          </p:nvSpPr>
          <p:spPr>
            <a:xfrm>
              <a:off x="-1" y="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08" name="三角形"/>
            <p:cNvSpPr/>
            <p:nvPr/>
          </p:nvSpPr>
          <p:spPr>
            <a:xfrm rot="10800000">
              <a:off x="1" y="495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09" name="三角形"/>
            <p:cNvSpPr/>
            <p:nvPr/>
          </p:nvSpPr>
          <p:spPr>
            <a:xfrm flipH="1">
              <a:off x="968160" y="5822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10" name="三角形"/>
            <p:cNvSpPr/>
            <p:nvPr/>
          </p:nvSpPr>
          <p:spPr>
            <a:xfrm rot="10800000" flipH="1">
              <a:off x="968159" y="5822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11" name="三角形"/>
            <p:cNvSpPr/>
            <p:nvPr/>
          </p:nvSpPr>
          <p:spPr>
            <a:xfrm rot="10800000">
              <a:off x="968160" y="3878152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12" name="三角形"/>
            <p:cNvSpPr/>
            <p:nvPr/>
          </p:nvSpPr>
          <p:spPr>
            <a:xfrm rot="10800000" flipH="1">
              <a:off x="968159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13" name="三角形"/>
            <p:cNvSpPr/>
            <p:nvPr/>
          </p:nvSpPr>
          <p:spPr>
            <a:xfrm flipH="1">
              <a:off x="968160" y="2909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14" name="三角形"/>
            <p:cNvSpPr/>
            <p:nvPr/>
          </p:nvSpPr>
          <p:spPr>
            <a:xfrm rot="10800000" flipH="1">
              <a:off x="968159" y="2909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15" name="三角形"/>
            <p:cNvSpPr/>
            <p:nvPr/>
          </p:nvSpPr>
          <p:spPr>
            <a:xfrm rot="10800000">
              <a:off x="968160" y="96882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16" name="三角形"/>
            <p:cNvSpPr/>
            <p:nvPr/>
          </p:nvSpPr>
          <p:spPr>
            <a:xfrm flipH="1">
              <a:off x="968160" y="1940906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17" name="三角形"/>
            <p:cNvSpPr/>
            <p:nvPr/>
          </p:nvSpPr>
          <p:spPr>
            <a:xfrm rot="10800000" flipH="1">
              <a:off x="968161" y="1940907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18" name="三角形"/>
            <p:cNvSpPr/>
            <p:nvPr/>
          </p:nvSpPr>
          <p:spPr>
            <a:xfrm flipH="1">
              <a:off x="968160" y="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19" name="三角形"/>
            <p:cNvSpPr/>
            <p:nvPr/>
          </p:nvSpPr>
          <p:spPr>
            <a:xfrm rot="10800000" flipH="1">
              <a:off x="968159" y="495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20" name="三角形"/>
            <p:cNvSpPr/>
            <p:nvPr/>
          </p:nvSpPr>
          <p:spPr>
            <a:xfrm>
              <a:off x="1939486" y="5822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21" name="三角形"/>
            <p:cNvSpPr/>
            <p:nvPr/>
          </p:nvSpPr>
          <p:spPr>
            <a:xfrm rot="10800000">
              <a:off x="1939487" y="5822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22" name="三角形"/>
            <p:cNvSpPr/>
            <p:nvPr/>
          </p:nvSpPr>
          <p:spPr>
            <a:xfrm rot="10800000" flipH="1">
              <a:off x="1939486" y="3878152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23" name="三角形"/>
            <p:cNvSpPr/>
            <p:nvPr/>
          </p:nvSpPr>
          <p:spPr>
            <a:xfrm>
              <a:off x="1939486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24" name="三角形"/>
            <p:cNvSpPr/>
            <p:nvPr/>
          </p:nvSpPr>
          <p:spPr>
            <a:xfrm rot="10800000">
              <a:off x="1939487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25" name="三角形"/>
            <p:cNvSpPr/>
            <p:nvPr/>
          </p:nvSpPr>
          <p:spPr>
            <a:xfrm>
              <a:off x="1939486" y="2909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26" name="三角形"/>
            <p:cNvSpPr/>
            <p:nvPr/>
          </p:nvSpPr>
          <p:spPr>
            <a:xfrm rot="10800000" flipH="1">
              <a:off x="1939486" y="96882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27" name="三角形"/>
            <p:cNvSpPr/>
            <p:nvPr/>
          </p:nvSpPr>
          <p:spPr>
            <a:xfrm>
              <a:off x="1939486" y="1940906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28" name="三角形"/>
            <p:cNvSpPr/>
            <p:nvPr/>
          </p:nvSpPr>
          <p:spPr>
            <a:xfrm rot="10800000">
              <a:off x="1939488" y="1940907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29" name="三角形"/>
            <p:cNvSpPr/>
            <p:nvPr/>
          </p:nvSpPr>
          <p:spPr>
            <a:xfrm>
              <a:off x="1939486" y="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30" name="三角形"/>
            <p:cNvSpPr/>
            <p:nvPr/>
          </p:nvSpPr>
          <p:spPr>
            <a:xfrm rot="10800000">
              <a:off x="1939487" y="495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31" name="三角形"/>
            <p:cNvSpPr/>
            <p:nvPr/>
          </p:nvSpPr>
          <p:spPr>
            <a:xfrm flipH="1">
              <a:off x="2910691" y="5822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32" name="三角形"/>
            <p:cNvSpPr/>
            <p:nvPr/>
          </p:nvSpPr>
          <p:spPr>
            <a:xfrm rot="10800000">
              <a:off x="291069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33" name="三角形"/>
            <p:cNvSpPr/>
            <p:nvPr/>
          </p:nvSpPr>
          <p:spPr>
            <a:xfrm>
              <a:off x="291069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34" name="三角形"/>
            <p:cNvSpPr/>
            <p:nvPr/>
          </p:nvSpPr>
          <p:spPr>
            <a:xfrm flipH="1">
              <a:off x="2910691" y="4850233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35" name="三角形"/>
            <p:cNvSpPr/>
            <p:nvPr/>
          </p:nvSpPr>
          <p:spPr>
            <a:xfrm flipH="1">
              <a:off x="2910691" y="2909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36" name="三角形"/>
            <p:cNvSpPr/>
            <p:nvPr/>
          </p:nvSpPr>
          <p:spPr>
            <a:xfrm rot="10800000" flipH="1">
              <a:off x="2910691" y="290952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37" name="三角形"/>
            <p:cNvSpPr/>
            <p:nvPr/>
          </p:nvSpPr>
          <p:spPr>
            <a:xfrm rot="10800000">
              <a:off x="2910691" y="96882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38" name="三角形"/>
            <p:cNvSpPr/>
            <p:nvPr/>
          </p:nvSpPr>
          <p:spPr>
            <a:xfrm>
              <a:off x="2910690" y="96882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39" name="三角形"/>
            <p:cNvSpPr/>
            <p:nvPr/>
          </p:nvSpPr>
          <p:spPr>
            <a:xfrm flipH="1">
              <a:off x="2910691" y="1940906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40" name="三角形"/>
            <p:cNvSpPr/>
            <p:nvPr/>
          </p:nvSpPr>
          <p:spPr>
            <a:xfrm rot="10800000" flipH="1">
              <a:off x="2910691" y="1940907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41" name="三角形"/>
            <p:cNvSpPr/>
            <p:nvPr/>
          </p:nvSpPr>
          <p:spPr>
            <a:xfrm flipH="1">
              <a:off x="2910691" y="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42" name="三角形"/>
            <p:cNvSpPr/>
            <p:nvPr/>
          </p:nvSpPr>
          <p:spPr>
            <a:xfrm rot="10800000" flipH="1">
              <a:off x="2910690" y="495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43" name="三角形"/>
            <p:cNvSpPr/>
            <p:nvPr/>
          </p:nvSpPr>
          <p:spPr>
            <a:xfrm>
              <a:off x="3881893" y="5822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44" name="三角形"/>
            <p:cNvSpPr/>
            <p:nvPr/>
          </p:nvSpPr>
          <p:spPr>
            <a:xfrm rot="10800000">
              <a:off x="3881893" y="5822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45" name="三角形"/>
            <p:cNvSpPr/>
            <p:nvPr/>
          </p:nvSpPr>
          <p:spPr>
            <a:xfrm rot="10800000" flipH="1">
              <a:off x="3881893" y="3878152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46" name="三角形"/>
            <p:cNvSpPr/>
            <p:nvPr/>
          </p:nvSpPr>
          <p:spPr>
            <a:xfrm>
              <a:off x="3881893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47" name="三角形"/>
            <p:cNvSpPr/>
            <p:nvPr/>
          </p:nvSpPr>
          <p:spPr>
            <a:xfrm rot="10800000">
              <a:off x="3881895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48" name="三角形"/>
            <p:cNvSpPr/>
            <p:nvPr/>
          </p:nvSpPr>
          <p:spPr>
            <a:xfrm>
              <a:off x="3881893" y="2909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49" name="三角形"/>
            <p:cNvSpPr/>
            <p:nvPr/>
          </p:nvSpPr>
          <p:spPr>
            <a:xfrm rot="10800000">
              <a:off x="3881893" y="2909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0" name="三角形"/>
            <p:cNvSpPr/>
            <p:nvPr/>
          </p:nvSpPr>
          <p:spPr>
            <a:xfrm rot="10800000" flipH="1">
              <a:off x="3881893" y="96882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1" name="三角形"/>
            <p:cNvSpPr/>
            <p:nvPr/>
          </p:nvSpPr>
          <p:spPr>
            <a:xfrm rot="10800000">
              <a:off x="3881893" y="1940907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2" name="三角形"/>
            <p:cNvSpPr/>
            <p:nvPr/>
          </p:nvSpPr>
          <p:spPr>
            <a:xfrm>
              <a:off x="3881893" y="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3" name="三角形"/>
            <p:cNvSpPr/>
            <p:nvPr/>
          </p:nvSpPr>
          <p:spPr>
            <a:xfrm rot="10800000">
              <a:off x="3881893" y="495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4" name="三角形"/>
            <p:cNvSpPr/>
            <p:nvPr/>
          </p:nvSpPr>
          <p:spPr>
            <a:xfrm>
              <a:off x="-1" y="5822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5" name="三角形"/>
            <p:cNvSpPr/>
            <p:nvPr/>
          </p:nvSpPr>
          <p:spPr>
            <a:xfrm rot="10800000" flipH="1">
              <a:off x="-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6" name="三角形"/>
            <p:cNvSpPr/>
            <p:nvPr/>
          </p:nvSpPr>
          <p:spPr>
            <a:xfrm flipH="1">
              <a:off x="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7" name="三角形"/>
            <p:cNvSpPr/>
            <p:nvPr/>
          </p:nvSpPr>
          <p:spPr>
            <a:xfrm>
              <a:off x="-1" y="4850233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8" name="三角形"/>
            <p:cNvSpPr/>
            <p:nvPr/>
          </p:nvSpPr>
          <p:spPr>
            <a:xfrm rot="10800000">
              <a:off x="1" y="4850233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9" name="三角形"/>
            <p:cNvSpPr/>
            <p:nvPr/>
          </p:nvSpPr>
          <p:spPr>
            <a:xfrm>
              <a:off x="-1" y="2909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60" name="三角形"/>
            <p:cNvSpPr/>
            <p:nvPr/>
          </p:nvSpPr>
          <p:spPr>
            <a:xfrm rot="10800000">
              <a:off x="1" y="290952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61" name="三角形"/>
            <p:cNvSpPr/>
            <p:nvPr/>
          </p:nvSpPr>
          <p:spPr>
            <a:xfrm rot="10800000" flipH="1">
              <a:off x="-1" y="96882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62" name="三角形"/>
            <p:cNvSpPr/>
            <p:nvPr/>
          </p:nvSpPr>
          <p:spPr>
            <a:xfrm flipH="1">
              <a:off x="1" y="968824"/>
              <a:ext cx="971204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63" name="三角形"/>
            <p:cNvSpPr/>
            <p:nvPr/>
          </p:nvSpPr>
          <p:spPr>
            <a:xfrm>
              <a:off x="-1" y="1934161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64" name="三角形"/>
            <p:cNvSpPr/>
            <p:nvPr/>
          </p:nvSpPr>
          <p:spPr>
            <a:xfrm rot="10800000">
              <a:off x="1" y="1940907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65" name="三角形"/>
            <p:cNvSpPr/>
            <p:nvPr/>
          </p:nvSpPr>
          <p:spPr>
            <a:xfrm>
              <a:off x="-1" y="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66" name="三角形"/>
            <p:cNvSpPr/>
            <p:nvPr/>
          </p:nvSpPr>
          <p:spPr>
            <a:xfrm rot="10800000">
              <a:off x="1" y="495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67" name="三角形"/>
            <p:cNvSpPr/>
            <p:nvPr/>
          </p:nvSpPr>
          <p:spPr>
            <a:xfrm flipH="1">
              <a:off x="968160" y="5822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68" name="三角形"/>
            <p:cNvSpPr/>
            <p:nvPr/>
          </p:nvSpPr>
          <p:spPr>
            <a:xfrm rot="10800000" flipH="1">
              <a:off x="968159" y="5822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69" name="三角形"/>
            <p:cNvSpPr/>
            <p:nvPr/>
          </p:nvSpPr>
          <p:spPr>
            <a:xfrm rot="10800000">
              <a:off x="968160" y="3878152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70" name="三角形"/>
            <p:cNvSpPr/>
            <p:nvPr/>
          </p:nvSpPr>
          <p:spPr>
            <a:xfrm rot="10800000" flipH="1">
              <a:off x="968159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71" name="三角形"/>
            <p:cNvSpPr/>
            <p:nvPr/>
          </p:nvSpPr>
          <p:spPr>
            <a:xfrm flipH="1">
              <a:off x="968160" y="2909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72" name="三角形"/>
            <p:cNvSpPr/>
            <p:nvPr/>
          </p:nvSpPr>
          <p:spPr>
            <a:xfrm rot="10800000" flipH="1">
              <a:off x="968159" y="2909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73" name="三角形"/>
            <p:cNvSpPr/>
            <p:nvPr/>
          </p:nvSpPr>
          <p:spPr>
            <a:xfrm rot="10800000">
              <a:off x="968160" y="96882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74" name="三角形"/>
            <p:cNvSpPr/>
            <p:nvPr/>
          </p:nvSpPr>
          <p:spPr>
            <a:xfrm flipH="1">
              <a:off x="968160" y="1940906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75" name="三角形"/>
            <p:cNvSpPr/>
            <p:nvPr/>
          </p:nvSpPr>
          <p:spPr>
            <a:xfrm rot="10800000" flipH="1">
              <a:off x="968161" y="1940907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76" name="三角形"/>
            <p:cNvSpPr/>
            <p:nvPr/>
          </p:nvSpPr>
          <p:spPr>
            <a:xfrm flipH="1">
              <a:off x="968160" y="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77" name="三角形"/>
            <p:cNvSpPr/>
            <p:nvPr/>
          </p:nvSpPr>
          <p:spPr>
            <a:xfrm rot="10800000" flipH="1">
              <a:off x="968159" y="495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78" name="三角形"/>
            <p:cNvSpPr/>
            <p:nvPr/>
          </p:nvSpPr>
          <p:spPr>
            <a:xfrm>
              <a:off x="1939486" y="5822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79" name="三角形"/>
            <p:cNvSpPr/>
            <p:nvPr/>
          </p:nvSpPr>
          <p:spPr>
            <a:xfrm rot="10800000">
              <a:off x="1939487" y="5822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80" name="三角形"/>
            <p:cNvSpPr/>
            <p:nvPr/>
          </p:nvSpPr>
          <p:spPr>
            <a:xfrm rot="10800000" flipH="1">
              <a:off x="1939486" y="3878152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81" name="三角形"/>
            <p:cNvSpPr/>
            <p:nvPr/>
          </p:nvSpPr>
          <p:spPr>
            <a:xfrm>
              <a:off x="1939486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82" name="三角形"/>
            <p:cNvSpPr/>
            <p:nvPr/>
          </p:nvSpPr>
          <p:spPr>
            <a:xfrm rot="10800000">
              <a:off x="1939487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83" name="三角形"/>
            <p:cNvSpPr/>
            <p:nvPr/>
          </p:nvSpPr>
          <p:spPr>
            <a:xfrm>
              <a:off x="1939486" y="2909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84" name="三角形"/>
            <p:cNvSpPr/>
            <p:nvPr/>
          </p:nvSpPr>
          <p:spPr>
            <a:xfrm rot="10800000" flipH="1">
              <a:off x="1939486" y="96882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85" name="三角形"/>
            <p:cNvSpPr/>
            <p:nvPr/>
          </p:nvSpPr>
          <p:spPr>
            <a:xfrm>
              <a:off x="1939486" y="1940906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86" name="三角形"/>
            <p:cNvSpPr/>
            <p:nvPr/>
          </p:nvSpPr>
          <p:spPr>
            <a:xfrm rot="10800000">
              <a:off x="1939488" y="1940907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87" name="三角形"/>
            <p:cNvSpPr/>
            <p:nvPr/>
          </p:nvSpPr>
          <p:spPr>
            <a:xfrm>
              <a:off x="1939486" y="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88" name="三角形"/>
            <p:cNvSpPr/>
            <p:nvPr/>
          </p:nvSpPr>
          <p:spPr>
            <a:xfrm rot="10800000">
              <a:off x="1939487" y="495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89" name="三角形"/>
            <p:cNvSpPr/>
            <p:nvPr/>
          </p:nvSpPr>
          <p:spPr>
            <a:xfrm flipH="1">
              <a:off x="2910691" y="5822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90" name="三角形"/>
            <p:cNvSpPr/>
            <p:nvPr/>
          </p:nvSpPr>
          <p:spPr>
            <a:xfrm rot="10800000">
              <a:off x="291069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91" name="三角形"/>
            <p:cNvSpPr/>
            <p:nvPr/>
          </p:nvSpPr>
          <p:spPr>
            <a:xfrm>
              <a:off x="291069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92" name="三角形"/>
            <p:cNvSpPr/>
            <p:nvPr/>
          </p:nvSpPr>
          <p:spPr>
            <a:xfrm flipH="1">
              <a:off x="2910691" y="4850233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93" name="三角形"/>
            <p:cNvSpPr/>
            <p:nvPr/>
          </p:nvSpPr>
          <p:spPr>
            <a:xfrm flipH="1">
              <a:off x="2910691" y="2909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94" name="三角形"/>
            <p:cNvSpPr/>
            <p:nvPr/>
          </p:nvSpPr>
          <p:spPr>
            <a:xfrm rot="10800000" flipH="1">
              <a:off x="2910691" y="290952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95" name="三角形"/>
            <p:cNvSpPr/>
            <p:nvPr/>
          </p:nvSpPr>
          <p:spPr>
            <a:xfrm rot="10800000">
              <a:off x="2910691" y="96882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96" name="三角形"/>
            <p:cNvSpPr/>
            <p:nvPr/>
          </p:nvSpPr>
          <p:spPr>
            <a:xfrm>
              <a:off x="2910690" y="96882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97" name="三角形"/>
            <p:cNvSpPr/>
            <p:nvPr/>
          </p:nvSpPr>
          <p:spPr>
            <a:xfrm flipH="1">
              <a:off x="2910691" y="1940906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98" name="三角形"/>
            <p:cNvSpPr/>
            <p:nvPr/>
          </p:nvSpPr>
          <p:spPr>
            <a:xfrm rot="10800000" flipH="1">
              <a:off x="2910691" y="1940907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99" name="三角形"/>
            <p:cNvSpPr/>
            <p:nvPr/>
          </p:nvSpPr>
          <p:spPr>
            <a:xfrm flipH="1">
              <a:off x="2910691" y="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00" name="三角形"/>
            <p:cNvSpPr/>
            <p:nvPr/>
          </p:nvSpPr>
          <p:spPr>
            <a:xfrm rot="10800000" flipH="1">
              <a:off x="2910690" y="495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01" name="三角形"/>
            <p:cNvSpPr/>
            <p:nvPr/>
          </p:nvSpPr>
          <p:spPr>
            <a:xfrm>
              <a:off x="3881893" y="5822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02" name="三角形"/>
            <p:cNvSpPr/>
            <p:nvPr/>
          </p:nvSpPr>
          <p:spPr>
            <a:xfrm rot="10800000">
              <a:off x="3881893" y="5822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03" name="三角形"/>
            <p:cNvSpPr/>
            <p:nvPr/>
          </p:nvSpPr>
          <p:spPr>
            <a:xfrm rot="10800000" flipH="1">
              <a:off x="3881893" y="3878152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04" name="三角形"/>
            <p:cNvSpPr/>
            <p:nvPr/>
          </p:nvSpPr>
          <p:spPr>
            <a:xfrm>
              <a:off x="3881893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05" name="三角形"/>
            <p:cNvSpPr/>
            <p:nvPr/>
          </p:nvSpPr>
          <p:spPr>
            <a:xfrm rot="10800000">
              <a:off x="3881895" y="4850233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06" name="三角形"/>
            <p:cNvSpPr/>
            <p:nvPr/>
          </p:nvSpPr>
          <p:spPr>
            <a:xfrm>
              <a:off x="3881893" y="2909519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07" name="三角形"/>
            <p:cNvSpPr/>
            <p:nvPr/>
          </p:nvSpPr>
          <p:spPr>
            <a:xfrm rot="10800000">
              <a:off x="3881893" y="290952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08" name="三角形"/>
            <p:cNvSpPr/>
            <p:nvPr/>
          </p:nvSpPr>
          <p:spPr>
            <a:xfrm rot="10800000" flipH="1">
              <a:off x="3881893" y="96882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09" name="三角形"/>
            <p:cNvSpPr/>
            <p:nvPr/>
          </p:nvSpPr>
          <p:spPr>
            <a:xfrm rot="10800000">
              <a:off x="3881893" y="1940907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10" name="三角形"/>
            <p:cNvSpPr/>
            <p:nvPr/>
          </p:nvSpPr>
          <p:spPr>
            <a:xfrm>
              <a:off x="3881893" y="0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11" name="三角形"/>
            <p:cNvSpPr/>
            <p:nvPr/>
          </p:nvSpPr>
          <p:spPr>
            <a:xfrm rot="10800000">
              <a:off x="3881893" y="495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12" name="三角形"/>
            <p:cNvSpPr/>
            <p:nvPr/>
          </p:nvSpPr>
          <p:spPr>
            <a:xfrm>
              <a:off x="-1" y="5822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13" name="三角形"/>
            <p:cNvSpPr/>
            <p:nvPr/>
          </p:nvSpPr>
          <p:spPr>
            <a:xfrm rot="10800000" flipH="1">
              <a:off x="-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14" name="三角形"/>
            <p:cNvSpPr/>
            <p:nvPr/>
          </p:nvSpPr>
          <p:spPr>
            <a:xfrm flipH="1">
              <a:off x="1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15" name="三角形"/>
            <p:cNvSpPr/>
            <p:nvPr/>
          </p:nvSpPr>
          <p:spPr>
            <a:xfrm>
              <a:off x="-1" y="4850233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16" name="三角形"/>
            <p:cNvSpPr/>
            <p:nvPr/>
          </p:nvSpPr>
          <p:spPr>
            <a:xfrm rot="10800000">
              <a:off x="1" y="4850233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17" name="三角形"/>
            <p:cNvSpPr/>
            <p:nvPr/>
          </p:nvSpPr>
          <p:spPr>
            <a:xfrm>
              <a:off x="-1" y="2909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18" name="三角形"/>
            <p:cNvSpPr/>
            <p:nvPr/>
          </p:nvSpPr>
          <p:spPr>
            <a:xfrm rot="10800000">
              <a:off x="1" y="290952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19" name="三角形"/>
            <p:cNvSpPr/>
            <p:nvPr/>
          </p:nvSpPr>
          <p:spPr>
            <a:xfrm rot="10800000" flipH="1">
              <a:off x="-1" y="96882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20" name="三角形"/>
            <p:cNvSpPr/>
            <p:nvPr/>
          </p:nvSpPr>
          <p:spPr>
            <a:xfrm flipH="1">
              <a:off x="1" y="968824"/>
              <a:ext cx="971204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21" name="三角形"/>
            <p:cNvSpPr/>
            <p:nvPr/>
          </p:nvSpPr>
          <p:spPr>
            <a:xfrm>
              <a:off x="-1" y="1934161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22" name="三角形"/>
            <p:cNvSpPr/>
            <p:nvPr/>
          </p:nvSpPr>
          <p:spPr>
            <a:xfrm rot="10800000">
              <a:off x="1" y="1940907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23" name="三角形"/>
            <p:cNvSpPr/>
            <p:nvPr/>
          </p:nvSpPr>
          <p:spPr>
            <a:xfrm>
              <a:off x="-1" y="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24" name="三角形"/>
            <p:cNvSpPr/>
            <p:nvPr/>
          </p:nvSpPr>
          <p:spPr>
            <a:xfrm rot="10800000">
              <a:off x="0" y="495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25" name="三角形"/>
            <p:cNvSpPr/>
            <p:nvPr/>
          </p:nvSpPr>
          <p:spPr>
            <a:xfrm flipH="1">
              <a:off x="968159" y="5822519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26" name="三角形"/>
            <p:cNvSpPr/>
            <p:nvPr/>
          </p:nvSpPr>
          <p:spPr>
            <a:xfrm rot="10800000" flipH="1">
              <a:off x="968159" y="582252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27" name="三角形"/>
            <p:cNvSpPr/>
            <p:nvPr/>
          </p:nvSpPr>
          <p:spPr>
            <a:xfrm rot="10800000">
              <a:off x="968159" y="3878152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28" name="三角形"/>
            <p:cNvSpPr/>
            <p:nvPr/>
          </p:nvSpPr>
          <p:spPr>
            <a:xfrm rot="10800000" flipH="1">
              <a:off x="968159" y="4850233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29" name="三角形"/>
            <p:cNvSpPr/>
            <p:nvPr/>
          </p:nvSpPr>
          <p:spPr>
            <a:xfrm flipH="1">
              <a:off x="968159" y="290952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30" name="三角形"/>
            <p:cNvSpPr/>
            <p:nvPr/>
          </p:nvSpPr>
          <p:spPr>
            <a:xfrm rot="10800000" flipH="1">
              <a:off x="968159" y="2909521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31" name="三角形"/>
            <p:cNvSpPr/>
            <p:nvPr/>
          </p:nvSpPr>
          <p:spPr>
            <a:xfrm rot="10800000">
              <a:off x="968159" y="968825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32" name="三角形"/>
            <p:cNvSpPr/>
            <p:nvPr/>
          </p:nvSpPr>
          <p:spPr>
            <a:xfrm flipH="1">
              <a:off x="968159" y="1940906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33" name="三角形"/>
            <p:cNvSpPr/>
            <p:nvPr/>
          </p:nvSpPr>
          <p:spPr>
            <a:xfrm rot="10800000" flipH="1">
              <a:off x="968159" y="1940907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34" name="三角形"/>
            <p:cNvSpPr/>
            <p:nvPr/>
          </p:nvSpPr>
          <p:spPr>
            <a:xfrm flipH="1">
              <a:off x="968159" y="0"/>
              <a:ext cx="971204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735" name="三角形"/>
            <p:cNvSpPr/>
            <p:nvPr/>
          </p:nvSpPr>
          <p:spPr>
            <a:xfrm rot="10800000" flipH="1">
              <a:off x="968156" y="4955"/>
              <a:ext cx="971205" cy="97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37" name="矩形"/>
          <p:cNvSpPr/>
          <p:nvPr/>
        </p:nvSpPr>
        <p:spPr>
          <a:xfrm>
            <a:off x="-3445" y="6766559"/>
            <a:ext cx="12192269" cy="91442"/>
          </a:xfrm>
          <a:prstGeom prst="rect">
            <a:avLst/>
          </a:prstGeom>
          <a:gradFill>
            <a:gsLst>
              <a:gs pos="0">
                <a:srgbClr val="AADB1E"/>
              </a:gs>
              <a:gs pos="25000">
                <a:srgbClr val="6DB33F"/>
              </a:gs>
              <a:gs pos="50000">
                <a:srgbClr val="0095D3"/>
              </a:gs>
              <a:gs pos="75000">
                <a:srgbClr val="006990"/>
              </a:gs>
              <a:gs pos="100000">
                <a:srgbClr val="003D79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形状"/>
          <p:cNvSpPr/>
          <p:nvPr/>
        </p:nvSpPr>
        <p:spPr>
          <a:xfrm>
            <a:off x="565463" y="2687484"/>
            <a:ext cx="45721" cy="1412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90"/>
                </a:lnTo>
                <a:close/>
              </a:path>
            </a:pathLst>
          </a:custGeom>
          <a:solidFill>
            <a:srgbClr val="AADB1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49084" y="2628217"/>
            <a:ext cx="5244774" cy="1500189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3600"/>
            </a:lvl1pPr>
            <a:lvl2pPr marL="0" indent="0">
              <a:spcBef>
                <a:spcPts val="0"/>
              </a:spcBef>
              <a:buSzTx/>
              <a:buNone/>
              <a:defRPr sz="3600"/>
            </a:lvl2pPr>
            <a:lvl3pPr marL="956866" indent="-382191">
              <a:spcBef>
                <a:spcPts val="0"/>
              </a:spcBef>
              <a:defRPr sz="3600"/>
            </a:lvl3pPr>
            <a:lvl4pPr marL="1231900" indent="-428625">
              <a:spcBef>
                <a:spcPts val="0"/>
              </a:spcBef>
              <a:defRPr sz="3600"/>
            </a:lvl4pPr>
            <a:lvl5pPr marL="1360034" indent="-355147">
              <a:spcBef>
                <a:spcPts val="0"/>
              </a:spcBef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069000" y="6499092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矩形"/>
          <p:cNvSpPr/>
          <p:nvPr/>
        </p:nvSpPr>
        <p:spPr>
          <a:xfrm>
            <a:off x="4852551" y="1935282"/>
            <a:ext cx="7342624" cy="2915196"/>
          </a:xfrm>
          <a:prstGeom prst="rect">
            <a:avLst/>
          </a:prstGeom>
          <a:solidFill>
            <a:srgbClr val="E8E8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48" name="三角形"/>
          <p:cNvSpPr/>
          <p:nvPr/>
        </p:nvSpPr>
        <p:spPr>
          <a:xfrm rot="10800000" flipH="1">
            <a:off x="6792035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49" name="三角形"/>
          <p:cNvSpPr/>
          <p:nvPr/>
        </p:nvSpPr>
        <p:spPr>
          <a:xfrm>
            <a:off x="6792035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50" name="三角形"/>
          <p:cNvSpPr/>
          <p:nvPr/>
        </p:nvSpPr>
        <p:spPr>
          <a:xfrm>
            <a:off x="6792035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51" name="三角形"/>
          <p:cNvSpPr/>
          <p:nvPr/>
        </p:nvSpPr>
        <p:spPr>
          <a:xfrm rot="10800000">
            <a:off x="6792037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52" name="三角形"/>
          <p:cNvSpPr/>
          <p:nvPr/>
        </p:nvSpPr>
        <p:spPr>
          <a:xfrm rot="10800000">
            <a:off x="7763239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53" name="三角形"/>
          <p:cNvSpPr/>
          <p:nvPr/>
        </p:nvSpPr>
        <p:spPr>
          <a:xfrm>
            <a:off x="7763240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54" name="三角形"/>
          <p:cNvSpPr/>
          <p:nvPr/>
        </p:nvSpPr>
        <p:spPr>
          <a:xfrm flipH="1">
            <a:off x="776323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55" name="三角形"/>
          <p:cNvSpPr/>
          <p:nvPr/>
        </p:nvSpPr>
        <p:spPr>
          <a:xfrm rot="10800000" flipH="1">
            <a:off x="7763240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56" name="三角形"/>
          <p:cNvSpPr/>
          <p:nvPr/>
        </p:nvSpPr>
        <p:spPr>
          <a:xfrm flipH="1">
            <a:off x="7763239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57" name="三角形"/>
          <p:cNvSpPr/>
          <p:nvPr/>
        </p:nvSpPr>
        <p:spPr>
          <a:xfrm rot="10800000" flipH="1">
            <a:off x="7763240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58" name="三角形"/>
          <p:cNvSpPr/>
          <p:nvPr/>
        </p:nvSpPr>
        <p:spPr>
          <a:xfrm rot="10800000" flipH="1">
            <a:off x="8734441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59" name="三角形"/>
          <p:cNvSpPr/>
          <p:nvPr/>
        </p:nvSpPr>
        <p:spPr>
          <a:xfrm>
            <a:off x="8734441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60" name="三角形"/>
          <p:cNvSpPr/>
          <p:nvPr/>
        </p:nvSpPr>
        <p:spPr>
          <a:xfrm rot="10800000">
            <a:off x="8734441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61" name="三角形"/>
          <p:cNvSpPr/>
          <p:nvPr/>
        </p:nvSpPr>
        <p:spPr>
          <a:xfrm rot="10800000">
            <a:off x="8734441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62" name="三角形"/>
          <p:cNvSpPr/>
          <p:nvPr/>
        </p:nvSpPr>
        <p:spPr>
          <a:xfrm rot="10800000">
            <a:off x="9705644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63" name="三角形"/>
          <p:cNvSpPr/>
          <p:nvPr/>
        </p:nvSpPr>
        <p:spPr>
          <a:xfrm>
            <a:off x="9705646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64" name="三角形"/>
          <p:cNvSpPr/>
          <p:nvPr/>
        </p:nvSpPr>
        <p:spPr>
          <a:xfrm rot="10800000" flipH="1">
            <a:off x="9705644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65" name="三角形"/>
          <p:cNvSpPr/>
          <p:nvPr/>
        </p:nvSpPr>
        <p:spPr>
          <a:xfrm flipH="1">
            <a:off x="9705644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66" name="三角形"/>
          <p:cNvSpPr/>
          <p:nvPr/>
        </p:nvSpPr>
        <p:spPr>
          <a:xfrm rot="10800000" flipH="1">
            <a:off x="9705644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67" name="形状"/>
          <p:cNvSpPr/>
          <p:nvPr/>
        </p:nvSpPr>
        <p:spPr>
          <a:xfrm rot="10800000" flipH="1">
            <a:off x="11648954" y="1942027"/>
            <a:ext cx="546221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12148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68" name="三角形"/>
          <p:cNvSpPr/>
          <p:nvPr/>
        </p:nvSpPr>
        <p:spPr>
          <a:xfrm rot="10800000" flipH="1">
            <a:off x="10677300" y="3879272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69" name="三角形"/>
          <p:cNvSpPr/>
          <p:nvPr/>
        </p:nvSpPr>
        <p:spPr>
          <a:xfrm flipH="1">
            <a:off x="10677300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70" name="三角形"/>
          <p:cNvSpPr/>
          <p:nvPr/>
        </p:nvSpPr>
        <p:spPr>
          <a:xfrm>
            <a:off x="10677300" y="2910639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71" name="三角形"/>
          <p:cNvSpPr/>
          <p:nvPr/>
        </p:nvSpPr>
        <p:spPr>
          <a:xfrm rot="10800000">
            <a:off x="10677300" y="2910639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72" name="三角形"/>
          <p:cNvSpPr/>
          <p:nvPr/>
        </p:nvSpPr>
        <p:spPr>
          <a:xfrm>
            <a:off x="10677300" y="1942027"/>
            <a:ext cx="971206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73" name="三角形"/>
          <p:cNvSpPr/>
          <p:nvPr/>
        </p:nvSpPr>
        <p:spPr>
          <a:xfrm rot="10800000">
            <a:off x="10677300" y="1942027"/>
            <a:ext cx="971206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74" name="三角形"/>
          <p:cNvSpPr/>
          <p:nvPr/>
        </p:nvSpPr>
        <p:spPr>
          <a:xfrm rot="10800000" flipH="1">
            <a:off x="4852549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75" name="三角形"/>
          <p:cNvSpPr/>
          <p:nvPr/>
        </p:nvSpPr>
        <p:spPr>
          <a:xfrm flipH="1">
            <a:off x="4852551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76" name="三角形"/>
          <p:cNvSpPr/>
          <p:nvPr/>
        </p:nvSpPr>
        <p:spPr>
          <a:xfrm>
            <a:off x="485254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77" name="三角形"/>
          <p:cNvSpPr/>
          <p:nvPr/>
        </p:nvSpPr>
        <p:spPr>
          <a:xfrm rot="10800000">
            <a:off x="4852551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78" name="三角形"/>
          <p:cNvSpPr/>
          <p:nvPr/>
        </p:nvSpPr>
        <p:spPr>
          <a:xfrm>
            <a:off x="4852549" y="193528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79" name="三角形"/>
          <p:cNvSpPr/>
          <p:nvPr/>
        </p:nvSpPr>
        <p:spPr>
          <a:xfrm rot="10800000">
            <a:off x="4852551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0" name="三角形"/>
          <p:cNvSpPr/>
          <p:nvPr/>
        </p:nvSpPr>
        <p:spPr>
          <a:xfrm rot="10800000">
            <a:off x="5820709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1" name="三角形"/>
          <p:cNvSpPr/>
          <p:nvPr/>
        </p:nvSpPr>
        <p:spPr>
          <a:xfrm flipH="1">
            <a:off x="582070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2" name="三角形"/>
          <p:cNvSpPr/>
          <p:nvPr/>
        </p:nvSpPr>
        <p:spPr>
          <a:xfrm rot="10800000" flipH="1">
            <a:off x="582070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3" name="三角形"/>
          <p:cNvSpPr/>
          <p:nvPr/>
        </p:nvSpPr>
        <p:spPr>
          <a:xfrm flipH="1">
            <a:off x="5820709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4" name="三角形"/>
          <p:cNvSpPr/>
          <p:nvPr/>
        </p:nvSpPr>
        <p:spPr>
          <a:xfrm rot="10800000" flipH="1">
            <a:off x="5820709" y="1942027"/>
            <a:ext cx="971206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5" name="三角形"/>
          <p:cNvSpPr/>
          <p:nvPr/>
        </p:nvSpPr>
        <p:spPr>
          <a:xfrm rot="10800000" flipH="1">
            <a:off x="6792035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6" name="三角形"/>
          <p:cNvSpPr/>
          <p:nvPr/>
        </p:nvSpPr>
        <p:spPr>
          <a:xfrm>
            <a:off x="6792035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7" name="三角形"/>
          <p:cNvSpPr/>
          <p:nvPr/>
        </p:nvSpPr>
        <p:spPr>
          <a:xfrm>
            <a:off x="6792035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8" name="三角形"/>
          <p:cNvSpPr/>
          <p:nvPr/>
        </p:nvSpPr>
        <p:spPr>
          <a:xfrm rot="10800000">
            <a:off x="6792037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9" name="三角形"/>
          <p:cNvSpPr/>
          <p:nvPr/>
        </p:nvSpPr>
        <p:spPr>
          <a:xfrm rot="10800000">
            <a:off x="7763239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90" name="三角形"/>
          <p:cNvSpPr/>
          <p:nvPr/>
        </p:nvSpPr>
        <p:spPr>
          <a:xfrm>
            <a:off x="7763240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91" name="三角形"/>
          <p:cNvSpPr/>
          <p:nvPr/>
        </p:nvSpPr>
        <p:spPr>
          <a:xfrm flipH="1">
            <a:off x="776323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92" name="三角形"/>
          <p:cNvSpPr/>
          <p:nvPr/>
        </p:nvSpPr>
        <p:spPr>
          <a:xfrm rot="10800000" flipH="1">
            <a:off x="7763240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93" name="三角形"/>
          <p:cNvSpPr/>
          <p:nvPr/>
        </p:nvSpPr>
        <p:spPr>
          <a:xfrm flipH="1">
            <a:off x="7763239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94" name="三角形"/>
          <p:cNvSpPr/>
          <p:nvPr/>
        </p:nvSpPr>
        <p:spPr>
          <a:xfrm rot="10800000" flipH="1">
            <a:off x="7763240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95" name="三角形"/>
          <p:cNvSpPr/>
          <p:nvPr/>
        </p:nvSpPr>
        <p:spPr>
          <a:xfrm rot="10800000" flipH="1">
            <a:off x="8734441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96" name="三角形"/>
          <p:cNvSpPr/>
          <p:nvPr/>
        </p:nvSpPr>
        <p:spPr>
          <a:xfrm>
            <a:off x="8734441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97" name="三角形"/>
          <p:cNvSpPr/>
          <p:nvPr/>
        </p:nvSpPr>
        <p:spPr>
          <a:xfrm rot="10800000">
            <a:off x="8734441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98" name="三角形"/>
          <p:cNvSpPr/>
          <p:nvPr/>
        </p:nvSpPr>
        <p:spPr>
          <a:xfrm rot="10800000">
            <a:off x="8734441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99" name="三角形"/>
          <p:cNvSpPr/>
          <p:nvPr/>
        </p:nvSpPr>
        <p:spPr>
          <a:xfrm rot="10800000">
            <a:off x="9705644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00" name="三角形"/>
          <p:cNvSpPr/>
          <p:nvPr/>
        </p:nvSpPr>
        <p:spPr>
          <a:xfrm>
            <a:off x="9705646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01" name="三角形"/>
          <p:cNvSpPr/>
          <p:nvPr/>
        </p:nvSpPr>
        <p:spPr>
          <a:xfrm rot="10800000" flipH="1">
            <a:off x="9705644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02" name="三角形"/>
          <p:cNvSpPr/>
          <p:nvPr/>
        </p:nvSpPr>
        <p:spPr>
          <a:xfrm flipH="1">
            <a:off x="9705644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03" name="三角形"/>
          <p:cNvSpPr/>
          <p:nvPr/>
        </p:nvSpPr>
        <p:spPr>
          <a:xfrm rot="10800000" flipH="1">
            <a:off x="9705644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04" name="形状"/>
          <p:cNvSpPr/>
          <p:nvPr/>
        </p:nvSpPr>
        <p:spPr>
          <a:xfrm flipH="1">
            <a:off x="11643890" y="3874851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1583"/>
                </a:lnTo>
                <a:lnTo>
                  <a:pt x="10804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05" name="三角形"/>
          <p:cNvSpPr/>
          <p:nvPr/>
        </p:nvSpPr>
        <p:spPr>
          <a:xfrm flipH="1">
            <a:off x="11651526" y="3881844"/>
            <a:ext cx="544920" cy="544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06" name="三角形"/>
          <p:cNvSpPr/>
          <p:nvPr/>
        </p:nvSpPr>
        <p:spPr>
          <a:xfrm flipH="1">
            <a:off x="11648954" y="2365740"/>
            <a:ext cx="547492" cy="547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07" name="形状"/>
          <p:cNvSpPr/>
          <p:nvPr/>
        </p:nvSpPr>
        <p:spPr>
          <a:xfrm flipH="1">
            <a:off x="11650240" y="3334353"/>
            <a:ext cx="546206" cy="547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549" y="21600"/>
                </a:lnTo>
                <a:lnTo>
                  <a:pt x="21600" y="21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08" name="三角形"/>
          <p:cNvSpPr/>
          <p:nvPr/>
        </p:nvSpPr>
        <p:spPr>
          <a:xfrm flipH="1">
            <a:off x="11643248" y="3874208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09" name="形状"/>
          <p:cNvSpPr/>
          <p:nvPr/>
        </p:nvSpPr>
        <p:spPr>
          <a:xfrm flipH="1">
            <a:off x="11648954" y="3881844"/>
            <a:ext cx="547491" cy="968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499" y="0"/>
                </a:lnTo>
                <a:lnTo>
                  <a:pt x="0" y="1215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10" name="矩形"/>
          <p:cNvSpPr/>
          <p:nvPr/>
        </p:nvSpPr>
        <p:spPr>
          <a:xfrm rot="10800000" flipH="1">
            <a:off x="11648954" y="1942027"/>
            <a:ext cx="546221" cy="971204"/>
          </a:xfrm>
          <a:prstGeom prst="rect">
            <a:avLst/>
          </a:pr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11" name="三角形"/>
          <p:cNvSpPr/>
          <p:nvPr/>
        </p:nvSpPr>
        <p:spPr>
          <a:xfrm rot="10800000" flipH="1">
            <a:off x="10677300" y="3879272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12" name="三角形"/>
          <p:cNvSpPr/>
          <p:nvPr/>
        </p:nvSpPr>
        <p:spPr>
          <a:xfrm flipH="1">
            <a:off x="10677300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13" name="三角形"/>
          <p:cNvSpPr/>
          <p:nvPr/>
        </p:nvSpPr>
        <p:spPr>
          <a:xfrm>
            <a:off x="10677300" y="2910639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14" name="三角形"/>
          <p:cNvSpPr/>
          <p:nvPr/>
        </p:nvSpPr>
        <p:spPr>
          <a:xfrm rot="10800000">
            <a:off x="10677300" y="2910639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15" name="三角形"/>
          <p:cNvSpPr/>
          <p:nvPr/>
        </p:nvSpPr>
        <p:spPr>
          <a:xfrm>
            <a:off x="10677300" y="1942027"/>
            <a:ext cx="971206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16" name="三角形"/>
          <p:cNvSpPr/>
          <p:nvPr/>
        </p:nvSpPr>
        <p:spPr>
          <a:xfrm rot="10800000">
            <a:off x="10677300" y="1942027"/>
            <a:ext cx="971206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17" name="三角形"/>
          <p:cNvSpPr/>
          <p:nvPr/>
        </p:nvSpPr>
        <p:spPr>
          <a:xfrm rot="10800000" flipH="1">
            <a:off x="4852549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18" name="三角形"/>
          <p:cNvSpPr/>
          <p:nvPr/>
        </p:nvSpPr>
        <p:spPr>
          <a:xfrm flipH="1">
            <a:off x="4852551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19" name="三角形"/>
          <p:cNvSpPr/>
          <p:nvPr/>
        </p:nvSpPr>
        <p:spPr>
          <a:xfrm>
            <a:off x="485254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20" name="三角形"/>
          <p:cNvSpPr/>
          <p:nvPr/>
        </p:nvSpPr>
        <p:spPr>
          <a:xfrm rot="10800000">
            <a:off x="4852551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21" name="三角形"/>
          <p:cNvSpPr/>
          <p:nvPr/>
        </p:nvSpPr>
        <p:spPr>
          <a:xfrm>
            <a:off x="4852549" y="193528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22" name="三角形"/>
          <p:cNvSpPr/>
          <p:nvPr/>
        </p:nvSpPr>
        <p:spPr>
          <a:xfrm rot="10800000">
            <a:off x="4852551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23" name="三角形"/>
          <p:cNvSpPr/>
          <p:nvPr/>
        </p:nvSpPr>
        <p:spPr>
          <a:xfrm rot="10800000">
            <a:off x="5820709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24" name="三角形"/>
          <p:cNvSpPr/>
          <p:nvPr/>
        </p:nvSpPr>
        <p:spPr>
          <a:xfrm flipH="1">
            <a:off x="582070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25" name="三角形"/>
          <p:cNvSpPr/>
          <p:nvPr/>
        </p:nvSpPr>
        <p:spPr>
          <a:xfrm rot="10800000" flipH="1">
            <a:off x="582070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26" name="三角形"/>
          <p:cNvSpPr/>
          <p:nvPr/>
        </p:nvSpPr>
        <p:spPr>
          <a:xfrm flipH="1">
            <a:off x="5820709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27" name="三角形"/>
          <p:cNvSpPr/>
          <p:nvPr/>
        </p:nvSpPr>
        <p:spPr>
          <a:xfrm rot="10800000" flipH="1">
            <a:off x="5820709" y="1942027"/>
            <a:ext cx="971206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28" name="三角形"/>
          <p:cNvSpPr/>
          <p:nvPr/>
        </p:nvSpPr>
        <p:spPr>
          <a:xfrm rot="10800000" flipH="1">
            <a:off x="6792035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29" name="三角形"/>
          <p:cNvSpPr/>
          <p:nvPr/>
        </p:nvSpPr>
        <p:spPr>
          <a:xfrm>
            <a:off x="6792035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30" name="三角形"/>
          <p:cNvSpPr/>
          <p:nvPr/>
        </p:nvSpPr>
        <p:spPr>
          <a:xfrm>
            <a:off x="6792035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31" name="三角形"/>
          <p:cNvSpPr/>
          <p:nvPr/>
        </p:nvSpPr>
        <p:spPr>
          <a:xfrm rot="10800000">
            <a:off x="6792037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32" name="三角形"/>
          <p:cNvSpPr/>
          <p:nvPr/>
        </p:nvSpPr>
        <p:spPr>
          <a:xfrm rot="10800000">
            <a:off x="7763239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33" name="三角形"/>
          <p:cNvSpPr/>
          <p:nvPr/>
        </p:nvSpPr>
        <p:spPr>
          <a:xfrm>
            <a:off x="7763240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34" name="三角形"/>
          <p:cNvSpPr/>
          <p:nvPr/>
        </p:nvSpPr>
        <p:spPr>
          <a:xfrm flipH="1">
            <a:off x="776323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35" name="三角形"/>
          <p:cNvSpPr/>
          <p:nvPr/>
        </p:nvSpPr>
        <p:spPr>
          <a:xfrm rot="10800000" flipH="1">
            <a:off x="7763240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36" name="三角形"/>
          <p:cNvSpPr/>
          <p:nvPr/>
        </p:nvSpPr>
        <p:spPr>
          <a:xfrm flipH="1">
            <a:off x="7763239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37" name="三角形"/>
          <p:cNvSpPr/>
          <p:nvPr/>
        </p:nvSpPr>
        <p:spPr>
          <a:xfrm rot="10800000" flipH="1">
            <a:off x="7763240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38" name="三角形"/>
          <p:cNvSpPr/>
          <p:nvPr/>
        </p:nvSpPr>
        <p:spPr>
          <a:xfrm rot="10800000" flipH="1">
            <a:off x="8734441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39" name="三角形"/>
          <p:cNvSpPr/>
          <p:nvPr/>
        </p:nvSpPr>
        <p:spPr>
          <a:xfrm>
            <a:off x="8734441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40" name="三角形"/>
          <p:cNvSpPr/>
          <p:nvPr/>
        </p:nvSpPr>
        <p:spPr>
          <a:xfrm rot="10800000">
            <a:off x="8734441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41" name="三角形"/>
          <p:cNvSpPr/>
          <p:nvPr/>
        </p:nvSpPr>
        <p:spPr>
          <a:xfrm rot="10800000">
            <a:off x="8734441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42" name="三角形"/>
          <p:cNvSpPr/>
          <p:nvPr/>
        </p:nvSpPr>
        <p:spPr>
          <a:xfrm rot="10800000">
            <a:off x="9705646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43" name="三角形"/>
          <p:cNvSpPr/>
          <p:nvPr/>
        </p:nvSpPr>
        <p:spPr>
          <a:xfrm>
            <a:off x="9705647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44" name="三角形"/>
          <p:cNvSpPr/>
          <p:nvPr/>
        </p:nvSpPr>
        <p:spPr>
          <a:xfrm rot="10800000" flipH="1">
            <a:off x="9705646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45" name="三角形"/>
          <p:cNvSpPr/>
          <p:nvPr/>
        </p:nvSpPr>
        <p:spPr>
          <a:xfrm flipH="1">
            <a:off x="9705646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46" name="三角形"/>
          <p:cNvSpPr/>
          <p:nvPr/>
        </p:nvSpPr>
        <p:spPr>
          <a:xfrm rot="10800000" flipH="1">
            <a:off x="9705646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47" name="形状"/>
          <p:cNvSpPr/>
          <p:nvPr/>
        </p:nvSpPr>
        <p:spPr>
          <a:xfrm flipH="1">
            <a:off x="11643890" y="3874851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1583"/>
                </a:lnTo>
                <a:lnTo>
                  <a:pt x="10804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48" name="三角形"/>
          <p:cNvSpPr/>
          <p:nvPr/>
        </p:nvSpPr>
        <p:spPr>
          <a:xfrm flipH="1">
            <a:off x="11651526" y="3881844"/>
            <a:ext cx="544920" cy="544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49" name="三角形"/>
          <p:cNvSpPr/>
          <p:nvPr/>
        </p:nvSpPr>
        <p:spPr>
          <a:xfrm flipH="1">
            <a:off x="11648954" y="2365740"/>
            <a:ext cx="547492" cy="547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0" name="形状"/>
          <p:cNvSpPr/>
          <p:nvPr/>
        </p:nvSpPr>
        <p:spPr>
          <a:xfrm flipH="1">
            <a:off x="11650240" y="3334353"/>
            <a:ext cx="546206" cy="547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549" y="21600"/>
                </a:lnTo>
                <a:lnTo>
                  <a:pt x="21600" y="21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1" name="三角形"/>
          <p:cNvSpPr/>
          <p:nvPr/>
        </p:nvSpPr>
        <p:spPr>
          <a:xfrm flipH="1">
            <a:off x="11643248" y="3874208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2" name="形状"/>
          <p:cNvSpPr/>
          <p:nvPr/>
        </p:nvSpPr>
        <p:spPr>
          <a:xfrm flipH="1">
            <a:off x="11648954" y="3881844"/>
            <a:ext cx="547491" cy="968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499" y="0"/>
                </a:lnTo>
                <a:lnTo>
                  <a:pt x="0" y="1215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3" name="形状"/>
          <p:cNvSpPr/>
          <p:nvPr/>
        </p:nvSpPr>
        <p:spPr>
          <a:xfrm rot="10800000" flipH="1">
            <a:off x="11643890" y="3874849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17"/>
                </a:lnTo>
                <a:lnTo>
                  <a:pt x="10796" y="2160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4" name="三角形"/>
          <p:cNvSpPr/>
          <p:nvPr/>
        </p:nvSpPr>
        <p:spPr>
          <a:xfrm rot="10800000" flipH="1">
            <a:off x="11651526" y="3881842"/>
            <a:ext cx="543649" cy="543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5" name="形状"/>
          <p:cNvSpPr/>
          <p:nvPr/>
        </p:nvSpPr>
        <p:spPr>
          <a:xfrm rot="10800000" flipH="1">
            <a:off x="11648954" y="1942027"/>
            <a:ext cx="546222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12148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6" name="形状"/>
          <p:cNvSpPr/>
          <p:nvPr/>
        </p:nvSpPr>
        <p:spPr>
          <a:xfrm rot="10800000" flipH="1">
            <a:off x="11650240" y="3335623"/>
            <a:ext cx="544936" cy="546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51" y="0"/>
                </a:lnTo>
                <a:lnTo>
                  <a:pt x="0" y="51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7" name="三角形"/>
          <p:cNvSpPr/>
          <p:nvPr/>
        </p:nvSpPr>
        <p:spPr>
          <a:xfrm rot="10800000" flipH="1">
            <a:off x="11643248" y="3874206"/>
            <a:ext cx="1270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8" name="形状"/>
          <p:cNvSpPr/>
          <p:nvPr/>
        </p:nvSpPr>
        <p:spPr>
          <a:xfrm rot="10800000" flipH="1">
            <a:off x="11648954" y="3881842"/>
            <a:ext cx="546221" cy="968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2" y="21600"/>
                </a:lnTo>
                <a:lnTo>
                  <a:pt x="21600" y="9477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9" name="三角形"/>
          <p:cNvSpPr/>
          <p:nvPr/>
        </p:nvSpPr>
        <p:spPr>
          <a:xfrm rot="10800000" flipH="1">
            <a:off x="10677300" y="3879272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60" name="三角形"/>
          <p:cNvSpPr/>
          <p:nvPr/>
        </p:nvSpPr>
        <p:spPr>
          <a:xfrm flipH="1">
            <a:off x="10677300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61" name="三角形"/>
          <p:cNvSpPr/>
          <p:nvPr/>
        </p:nvSpPr>
        <p:spPr>
          <a:xfrm>
            <a:off x="10677300" y="2910639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62" name="三角形"/>
          <p:cNvSpPr/>
          <p:nvPr/>
        </p:nvSpPr>
        <p:spPr>
          <a:xfrm rot="10800000">
            <a:off x="10677300" y="2910639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63" name="三角形"/>
          <p:cNvSpPr/>
          <p:nvPr/>
        </p:nvSpPr>
        <p:spPr>
          <a:xfrm>
            <a:off x="10677300" y="1942027"/>
            <a:ext cx="971206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64" name="三角形"/>
          <p:cNvSpPr/>
          <p:nvPr/>
        </p:nvSpPr>
        <p:spPr>
          <a:xfrm rot="10800000">
            <a:off x="10677300" y="1942027"/>
            <a:ext cx="971206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65" name="三角形"/>
          <p:cNvSpPr/>
          <p:nvPr/>
        </p:nvSpPr>
        <p:spPr>
          <a:xfrm rot="10800000" flipH="1">
            <a:off x="4852549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66" name="三角形"/>
          <p:cNvSpPr/>
          <p:nvPr/>
        </p:nvSpPr>
        <p:spPr>
          <a:xfrm flipH="1">
            <a:off x="4852551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67" name="三角形"/>
          <p:cNvSpPr/>
          <p:nvPr/>
        </p:nvSpPr>
        <p:spPr>
          <a:xfrm>
            <a:off x="485254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68" name="三角形"/>
          <p:cNvSpPr/>
          <p:nvPr/>
        </p:nvSpPr>
        <p:spPr>
          <a:xfrm rot="10800000">
            <a:off x="4852551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69" name="三角形"/>
          <p:cNvSpPr/>
          <p:nvPr/>
        </p:nvSpPr>
        <p:spPr>
          <a:xfrm>
            <a:off x="4852549" y="1935283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70" name="三角形"/>
          <p:cNvSpPr/>
          <p:nvPr/>
        </p:nvSpPr>
        <p:spPr>
          <a:xfrm rot="10800000">
            <a:off x="4852551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71" name="三角形"/>
          <p:cNvSpPr/>
          <p:nvPr/>
        </p:nvSpPr>
        <p:spPr>
          <a:xfrm rot="10800000">
            <a:off x="5820709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72" name="三角形"/>
          <p:cNvSpPr/>
          <p:nvPr/>
        </p:nvSpPr>
        <p:spPr>
          <a:xfrm flipH="1">
            <a:off x="582070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73" name="三角形"/>
          <p:cNvSpPr/>
          <p:nvPr/>
        </p:nvSpPr>
        <p:spPr>
          <a:xfrm rot="10800000" flipH="1">
            <a:off x="5820709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74" name="三角形"/>
          <p:cNvSpPr/>
          <p:nvPr/>
        </p:nvSpPr>
        <p:spPr>
          <a:xfrm flipH="1">
            <a:off x="5820709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75" name="三角形"/>
          <p:cNvSpPr/>
          <p:nvPr/>
        </p:nvSpPr>
        <p:spPr>
          <a:xfrm rot="10800000" flipH="1">
            <a:off x="5820709" y="1942027"/>
            <a:ext cx="971206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76" name="矩形"/>
          <p:cNvSpPr/>
          <p:nvPr/>
        </p:nvSpPr>
        <p:spPr>
          <a:xfrm>
            <a:off x="2905" y="1942027"/>
            <a:ext cx="4849647" cy="2908450"/>
          </a:xfrm>
          <a:prstGeom prst="rect">
            <a:avLst/>
          </a:prstGeom>
          <a:solidFill>
            <a:srgbClr val="E8E8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77" name="三角形"/>
          <p:cNvSpPr/>
          <p:nvPr/>
        </p:nvSpPr>
        <p:spPr>
          <a:xfrm rot="10800000" flipH="1">
            <a:off x="1942393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78" name="三角形"/>
          <p:cNvSpPr/>
          <p:nvPr/>
        </p:nvSpPr>
        <p:spPr>
          <a:xfrm>
            <a:off x="1942393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79" name="三角形"/>
          <p:cNvSpPr/>
          <p:nvPr/>
        </p:nvSpPr>
        <p:spPr>
          <a:xfrm>
            <a:off x="1942393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80" name="三角形"/>
          <p:cNvSpPr/>
          <p:nvPr/>
        </p:nvSpPr>
        <p:spPr>
          <a:xfrm rot="10800000">
            <a:off x="1942394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81" name="三角形"/>
          <p:cNvSpPr/>
          <p:nvPr/>
        </p:nvSpPr>
        <p:spPr>
          <a:xfrm rot="10800000">
            <a:off x="2913595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82" name="三角形"/>
          <p:cNvSpPr/>
          <p:nvPr/>
        </p:nvSpPr>
        <p:spPr>
          <a:xfrm>
            <a:off x="2913595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83" name="三角形"/>
          <p:cNvSpPr/>
          <p:nvPr/>
        </p:nvSpPr>
        <p:spPr>
          <a:xfrm flipH="1">
            <a:off x="2913595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84" name="三角形"/>
          <p:cNvSpPr/>
          <p:nvPr/>
        </p:nvSpPr>
        <p:spPr>
          <a:xfrm rot="10800000" flipH="1">
            <a:off x="2913595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85" name="三角形"/>
          <p:cNvSpPr/>
          <p:nvPr/>
        </p:nvSpPr>
        <p:spPr>
          <a:xfrm flipH="1">
            <a:off x="2913595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86" name="三角形"/>
          <p:cNvSpPr/>
          <p:nvPr/>
        </p:nvSpPr>
        <p:spPr>
          <a:xfrm rot="10800000" flipH="1">
            <a:off x="2913595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87" name="三角形"/>
          <p:cNvSpPr/>
          <p:nvPr/>
        </p:nvSpPr>
        <p:spPr>
          <a:xfrm rot="10800000" flipH="1">
            <a:off x="3884798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88" name="三角形"/>
          <p:cNvSpPr/>
          <p:nvPr/>
        </p:nvSpPr>
        <p:spPr>
          <a:xfrm>
            <a:off x="3884798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89" name="三角形"/>
          <p:cNvSpPr/>
          <p:nvPr/>
        </p:nvSpPr>
        <p:spPr>
          <a:xfrm rot="10800000">
            <a:off x="3884798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90" name="三角形"/>
          <p:cNvSpPr/>
          <p:nvPr/>
        </p:nvSpPr>
        <p:spPr>
          <a:xfrm rot="10800000">
            <a:off x="3884798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91" name="三角形"/>
          <p:cNvSpPr/>
          <p:nvPr/>
        </p:nvSpPr>
        <p:spPr>
          <a:xfrm rot="10800000" flipH="1">
            <a:off x="2905" y="3879272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92" name="三角形"/>
          <p:cNvSpPr/>
          <p:nvPr/>
        </p:nvSpPr>
        <p:spPr>
          <a:xfrm flipH="1">
            <a:off x="2908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93" name="三角形"/>
          <p:cNvSpPr/>
          <p:nvPr/>
        </p:nvSpPr>
        <p:spPr>
          <a:xfrm>
            <a:off x="2905" y="2910639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94" name="三角形"/>
          <p:cNvSpPr/>
          <p:nvPr/>
        </p:nvSpPr>
        <p:spPr>
          <a:xfrm rot="10800000">
            <a:off x="2908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95" name="三角形"/>
          <p:cNvSpPr/>
          <p:nvPr/>
        </p:nvSpPr>
        <p:spPr>
          <a:xfrm>
            <a:off x="2905" y="1935283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96" name="三角形"/>
          <p:cNvSpPr/>
          <p:nvPr/>
        </p:nvSpPr>
        <p:spPr>
          <a:xfrm rot="10800000">
            <a:off x="2908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97" name="三角形"/>
          <p:cNvSpPr/>
          <p:nvPr/>
        </p:nvSpPr>
        <p:spPr>
          <a:xfrm rot="10800000">
            <a:off x="971066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98" name="三角形"/>
          <p:cNvSpPr/>
          <p:nvPr/>
        </p:nvSpPr>
        <p:spPr>
          <a:xfrm flipH="1">
            <a:off x="971066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99" name="三角形"/>
          <p:cNvSpPr/>
          <p:nvPr/>
        </p:nvSpPr>
        <p:spPr>
          <a:xfrm rot="10800000" flipH="1">
            <a:off x="971066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00" name="三角形"/>
          <p:cNvSpPr/>
          <p:nvPr/>
        </p:nvSpPr>
        <p:spPr>
          <a:xfrm flipH="1">
            <a:off x="971066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01" name="三角形"/>
          <p:cNvSpPr/>
          <p:nvPr/>
        </p:nvSpPr>
        <p:spPr>
          <a:xfrm rot="10800000" flipH="1">
            <a:off x="971066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02" name="三角形"/>
          <p:cNvSpPr/>
          <p:nvPr/>
        </p:nvSpPr>
        <p:spPr>
          <a:xfrm rot="10800000" flipH="1">
            <a:off x="1942393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03" name="三角形"/>
          <p:cNvSpPr/>
          <p:nvPr/>
        </p:nvSpPr>
        <p:spPr>
          <a:xfrm>
            <a:off x="1942393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04" name="三角形"/>
          <p:cNvSpPr/>
          <p:nvPr/>
        </p:nvSpPr>
        <p:spPr>
          <a:xfrm>
            <a:off x="1942393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05" name="三角形"/>
          <p:cNvSpPr/>
          <p:nvPr/>
        </p:nvSpPr>
        <p:spPr>
          <a:xfrm rot="10800000">
            <a:off x="1942394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06" name="三角形"/>
          <p:cNvSpPr/>
          <p:nvPr/>
        </p:nvSpPr>
        <p:spPr>
          <a:xfrm rot="10800000">
            <a:off x="2913595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07" name="三角形"/>
          <p:cNvSpPr/>
          <p:nvPr/>
        </p:nvSpPr>
        <p:spPr>
          <a:xfrm>
            <a:off x="2913595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08" name="三角形"/>
          <p:cNvSpPr/>
          <p:nvPr/>
        </p:nvSpPr>
        <p:spPr>
          <a:xfrm flipH="1">
            <a:off x="2913595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09" name="三角形"/>
          <p:cNvSpPr/>
          <p:nvPr/>
        </p:nvSpPr>
        <p:spPr>
          <a:xfrm rot="10800000" flipH="1">
            <a:off x="2913595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0" name="三角形"/>
          <p:cNvSpPr/>
          <p:nvPr/>
        </p:nvSpPr>
        <p:spPr>
          <a:xfrm flipH="1">
            <a:off x="2913595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1" name="三角形"/>
          <p:cNvSpPr/>
          <p:nvPr/>
        </p:nvSpPr>
        <p:spPr>
          <a:xfrm rot="10800000" flipH="1">
            <a:off x="2913595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2" name="三角形"/>
          <p:cNvSpPr/>
          <p:nvPr/>
        </p:nvSpPr>
        <p:spPr>
          <a:xfrm rot="10800000" flipH="1">
            <a:off x="3884798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3" name="三角形"/>
          <p:cNvSpPr/>
          <p:nvPr/>
        </p:nvSpPr>
        <p:spPr>
          <a:xfrm>
            <a:off x="3884798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4" name="三角形"/>
          <p:cNvSpPr/>
          <p:nvPr/>
        </p:nvSpPr>
        <p:spPr>
          <a:xfrm rot="10800000">
            <a:off x="3884798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5" name="三角形"/>
          <p:cNvSpPr/>
          <p:nvPr/>
        </p:nvSpPr>
        <p:spPr>
          <a:xfrm rot="10800000">
            <a:off x="3884798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6" name="三角形"/>
          <p:cNvSpPr/>
          <p:nvPr/>
        </p:nvSpPr>
        <p:spPr>
          <a:xfrm rot="10800000" flipH="1">
            <a:off x="2905" y="3879272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7" name="三角形"/>
          <p:cNvSpPr/>
          <p:nvPr/>
        </p:nvSpPr>
        <p:spPr>
          <a:xfrm flipH="1">
            <a:off x="2908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8" name="三角形"/>
          <p:cNvSpPr/>
          <p:nvPr/>
        </p:nvSpPr>
        <p:spPr>
          <a:xfrm>
            <a:off x="2905" y="2910639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9" name="三角形"/>
          <p:cNvSpPr/>
          <p:nvPr/>
        </p:nvSpPr>
        <p:spPr>
          <a:xfrm rot="10800000">
            <a:off x="2908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20" name="三角形"/>
          <p:cNvSpPr/>
          <p:nvPr/>
        </p:nvSpPr>
        <p:spPr>
          <a:xfrm>
            <a:off x="2905" y="1935283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21" name="三角形"/>
          <p:cNvSpPr/>
          <p:nvPr/>
        </p:nvSpPr>
        <p:spPr>
          <a:xfrm rot="10800000">
            <a:off x="2908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22" name="三角形"/>
          <p:cNvSpPr/>
          <p:nvPr/>
        </p:nvSpPr>
        <p:spPr>
          <a:xfrm rot="10800000">
            <a:off x="971066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23" name="三角形"/>
          <p:cNvSpPr/>
          <p:nvPr/>
        </p:nvSpPr>
        <p:spPr>
          <a:xfrm flipH="1">
            <a:off x="971066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24" name="三角形"/>
          <p:cNvSpPr/>
          <p:nvPr/>
        </p:nvSpPr>
        <p:spPr>
          <a:xfrm rot="10800000" flipH="1">
            <a:off x="971066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25" name="三角形"/>
          <p:cNvSpPr/>
          <p:nvPr/>
        </p:nvSpPr>
        <p:spPr>
          <a:xfrm flipH="1">
            <a:off x="971066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26" name="三角形"/>
          <p:cNvSpPr/>
          <p:nvPr/>
        </p:nvSpPr>
        <p:spPr>
          <a:xfrm rot="10800000" flipH="1">
            <a:off x="971066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27" name="三角形"/>
          <p:cNvSpPr/>
          <p:nvPr/>
        </p:nvSpPr>
        <p:spPr>
          <a:xfrm rot="10800000" flipH="1">
            <a:off x="1942393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28" name="三角形"/>
          <p:cNvSpPr/>
          <p:nvPr/>
        </p:nvSpPr>
        <p:spPr>
          <a:xfrm>
            <a:off x="1942393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29" name="三角形"/>
          <p:cNvSpPr/>
          <p:nvPr/>
        </p:nvSpPr>
        <p:spPr>
          <a:xfrm>
            <a:off x="1942393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30" name="三角形"/>
          <p:cNvSpPr/>
          <p:nvPr/>
        </p:nvSpPr>
        <p:spPr>
          <a:xfrm rot="10800000">
            <a:off x="1942394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31" name="三角形"/>
          <p:cNvSpPr/>
          <p:nvPr/>
        </p:nvSpPr>
        <p:spPr>
          <a:xfrm rot="10800000">
            <a:off x="2913595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32" name="三角形"/>
          <p:cNvSpPr/>
          <p:nvPr/>
        </p:nvSpPr>
        <p:spPr>
          <a:xfrm>
            <a:off x="2913595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33" name="三角形"/>
          <p:cNvSpPr/>
          <p:nvPr/>
        </p:nvSpPr>
        <p:spPr>
          <a:xfrm flipH="1">
            <a:off x="2913595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34" name="三角形"/>
          <p:cNvSpPr/>
          <p:nvPr/>
        </p:nvSpPr>
        <p:spPr>
          <a:xfrm rot="10800000" flipH="1">
            <a:off x="2913595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35" name="三角形"/>
          <p:cNvSpPr/>
          <p:nvPr/>
        </p:nvSpPr>
        <p:spPr>
          <a:xfrm flipH="1">
            <a:off x="2913595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36" name="三角形"/>
          <p:cNvSpPr/>
          <p:nvPr/>
        </p:nvSpPr>
        <p:spPr>
          <a:xfrm rot="10800000" flipH="1">
            <a:off x="2913595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37" name="三角形"/>
          <p:cNvSpPr/>
          <p:nvPr/>
        </p:nvSpPr>
        <p:spPr>
          <a:xfrm rot="10800000" flipH="1">
            <a:off x="3884798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38" name="三角形"/>
          <p:cNvSpPr/>
          <p:nvPr/>
        </p:nvSpPr>
        <p:spPr>
          <a:xfrm>
            <a:off x="3884798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39" name="三角形"/>
          <p:cNvSpPr/>
          <p:nvPr/>
        </p:nvSpPr>
        <p:spPr>
          <a:xfrm rot="10800000">
            <a:off x="3884798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40" name="三角形"/>
          <p:cNvSpPr/>
          <p:nvPr/>
        </p:nvSpPr>
        <p:spPr>
          <a:xfrm rot="10800000">
            <a:off x="3884798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41" name="三角形"/>
          <p:cNvSpPr/>
          <p:nvPr/>
        </p:nvSpPr>
        <p:spPr>
          <a:xfrm rot="10800000" flipH="1">
            <a:off x="2905" y="3879272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42" name="三角形"/>
          <p:cNvSpPr/>
          <p:nvPr/>
        </p:nvSpPr>
        <p:spPr>
          <a:xfrm flipH="1">
            <a:off x="2908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43" name="三角形"/>
          <p:cNvSpPr/>
          <p:nvPr/>
        </p:nvSpPr>
        <p:spPr>
          <a:xfrm>
            <a:off x="2905" y="2910639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44" name="三角形"/>
          <p:cNvSpPr/>
          <p:nvPr/>
        </p:nvSpPr>
        <p:spPr>
          <a:xfrm rot="10800000">
            <a:off x="2908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45" name="三角形"/>
          <p:cNvSpPr/>
          <p:nvPr/>
        </p:nvSpPr>
        <p:spPr>
          <a:xfrm>
            <a:off x="2905" y="1935283"/>
            <a:ext cx="971206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46" name="三角形"/>
          <p:cNvSpPr/>
          <p:nvPr/>
        </p:nvSpPr>
        <p:spPr>
          <a:xfrm rot="10800000">
            <a:off x="2908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47" name="三角形"/>
          <p:cNvSpPr/>
          <p:nvPr/>
        </p:nvSpPr>
        <p:spPr>
          <a:xfrm rot="10800000">
            <a:off x="971066" y="3879272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48" name="三角形"/>
          <p:cNvSpPr/>
          <p:nvPr/>
        </p:nvSpPr>
        <p:spPr>
          <a:xfrm flipH="1">
            <a:off x="971066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49" name="三角形"/>
          <p:cNvSpPr/>
          <p:nvPr/>
        </p:nvSpPr>
        <p:spPr>
          <a:xfrm rot="10800000" flipH="1">
            <a:off x="971066" y="2910639"/>
            <a:ext cx="971205" cy="97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50" name="三角形"/>
          <p:cNvSpPr/>
          <p:nvPr/>
        </p:nvSpPr>
        <p:spPr>
          <a:xfrm flipH="1">
            <a:off x="971066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51" name="三角形"/>
          <p:cNvSpPr/>
          <p:nvPr/>
        </p:nvSpPr>
        <p:spPr>
          <a:xfrm rot="10800000" flipH="1">
            <a:off x="971066" y="1942027"/>
            <a:ext cx="971205" cy="97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52" name="形状"/>
          <p:cNvSpPr/>
          <p:nvPr/>
        </p:nvSpPr>
        <p:spPr>
          <a:xfrm>
            <a:off x="565463" y="2687484"/>
            <a:ext cx="45721" cy="1412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90"/>
                </a:lnTo>
                <a:close/>
              </a:path>
            </a:pathLst>
          </a:custGeom>
          <a:solidFill>
            <a:srgbClr val="AADB1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3" name="圆形"/>
          <p:cNvSpPr/>
          <p:nvPr/>
        </p:nvSpPr>
        <p:spPr>
          <a:xfrm>
            <a:off x="7418020" y="1515533"/>
            <a:ext cx="3735916" cy="3735912"/>
          </a:xfrm>
          <a:prstGeom prst="ellipse">
            <a:avLst/>
          </a:prstGeom>
          <a:gradFill>
            <a:gsLst>
              <a:gs pos="50000">
                <a:srgbClr val="008EC8"/>
              </a:gs>
              <a:gs pos="100000">
                <a:srgbClr val="0091CD"/>
              </a:gs>
            </a:gsLst>
            <a:lin ang="16200000"/>
          </a:gradFill>
          <a:ln w="76200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spcBef>
                <a:spcPts val="800"/>
              </a:spcBef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49084" y="2633054"/>
            <a:ext cx="5244774" cy="1500189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3600"/>
            </a:lvl1pPr>
            <a:lvl2pPr marL="0" indent="0">
              <a:spcBef>
                <a:spcPts val="0"/>
              </a:spcBef>
              <a:buSzTx/>
              <a:buNone/>
              <a:defRPr sz="3600"/>
            </a:lvl2pPr>
            <a:lvl3pPr marL="956866" indent="-382191">
              <a:spcBef>
                <a:spcPts val="0"/>
              </a:spcBef>
              <a:defRPr sz="3600"/>
            </a:lvl3pPr>
            <a:lvl4pPr marL="1231900" indent="-428625">
              <a:spcBef>
                <a:spcPts val="0"/>
              </a:spcBef>
              <a:defRPr sz="3600"/>
            </a:lvl4pPr>
            <a:lvl5pPr marL="1360034" indent="-355147">
              <a:spcBef>
                <a:spcPts val="0"/>
              </a:spcBef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矩形"/>
          <p:cNvSpPr/>
          <p:nvPr/>
        </p:nvSpPr>
        <p:spPr>
          <a:xfrm>
            <a:off x="4846201" y="-27162"/>
            <a:ext cx="7374602" cy="6793722"/>
          </a:xfrm>
          <a:prstGeom prst="rect">
            <a:avLst/>
          </a:prstGeom>
          <a:solidFill>
            <a:srgbClr val="E8E8E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1035" name="成组"/>
          <p:cNvGrpSpPr/>
          <p:nvPr/>
        </p:nvGrpSpPr>
        <p:grpSpPr>
          <a:xfrm>
            <a:off x="4846198" y="-27165"/>
            <a:ext cx="1939367" cy="6793723"/>
            <a:chOff x="-1" y="-1"/>
            <a:chExt cx="1939366" cy="6793722"/>
          </a:xfrm>
        </p:grpSpPr>
        <p:sp>
          <p:nvSpPr>
            <p:cNvPr id="963" name="三角形"/>
            <p:cNvSpPr/>
            <p:nvPr/>
          </p:nvSpPr>
          <p:spPr>
            <a:xfrm>
              <a:off x="-2" y="5822517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64" name="三角形"/>
            <p:cNvSpPr/>
            <p:nvPr/>
          </p:nvSpPr>
          <p:spPr>
            <a:xfrm rot="10800000" flipH="1">
              <a:off x="-2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65" name="三角形"/>
            <p:cNvSpPr/>
            <p:nvPr/>
          </p:nvSpPr>
          <p:spPr>
            <a:xfrm flipH="1">
              <a:off x="0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66" name="三角形"/>
            <p:cNvSpPr/>
            <p:nvPr/>
          </p:nvSpPr>
          <p:spPr>
            <a:xfrm>
              <a:off x="-2" y="485023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67" name="三角形"/>
            <p:cNvSpPr/>
            <p:nvPr/>
          </p:nvSpPr>
          <p:spPr>
            <a:xfrm rot="10800000">
              <a:off x="0" y="485023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68" name="三角形"/>
            <p:cNvSpPr/>
            <p:nvPr/>
          </p:nvSpPr>
          <p:spPr>
            <a:xfrm>
              <a:off x="-2" y="2909519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69" name="三角形"/>
            <p:cNvSpPr/>
            <p:nvPr/>
          </p:nvSpPr>
          <p:spPr>
            <a:xfrm rot="10800000">
              <a:off x="0" y="2909520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0" name="三角形"/>
            <p:cNvSpPr/>
            <p:nvPr/>
          </p:nvSpPr>
          <p:spPr>
            <a:xfrm rot="10800000" flipH="1">
              <a:off x="-2" y="96882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1" name="三角形"/>
            <p:cNvSpPr/>
            <p:nvPr/>
          </p:nvSpPr>
          <p:spPr>
            <a:xfrm flipH="1">
              <a:off x="0" y="96882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2" name="三角形"/>
            <p:cNvSpPr/>
            <p:nvPr/>
          </p:nvSpPr>
          <p:spPr>
            <a:xfrm>
              <a:off x="-2" y="193416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3" name="三角形"/>
            <p:cNvSpPr/>
            <p:nvPr/>
          </p:nvSpPr>
          <p:spPr>
            <a:xfrm rot="10800000">
              <a:off x="0" y="194090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4" name="三角形"/>
            <p:cNvSpPr/>
            <p:nvPr/>
          </p:nvSpPr>
          <p:spPr>
            <a:xfrm>
              <a:off x="-2" y="-2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5" name="三角形"/>
            <p:cNvSpPr/>
            <p:nvPr/>
          </p:nvSpPr>
          <p:spPr>
            <a:xfrm rot="10800000">
              <a:off x="0" y="4953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6" name="三角形"/>
            <p:cNvSpPr/>
            <p:nvPr/>
          </p:nvSpPr>
          <p:spPr>
            <a:xfrm flipH="1">
              <a:off x="968159" y="5822517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7" name="三角形"/>
            <p:cNvSpPr/>
            <p:nvPr/>
          </p:nvSpPr>
          <p:spPr>
            <a:xfrm rot="10800000" flipH="1">
              <a:off x="968159" y="5822517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8" name="三角形"/>
            <p:cNvSpPr/>
            <p:nvPr/>
          </p:nvSpPr>
          <p:spPr>
            <a:xfrm rot="10800000">
              <a:off x="968159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9" name="三角形"/>
            <p:cNvSpPr/>
            <p:nvPr/>
          </p:nvSpPr>
          <p:spPr>
            <a:xfrm rot="10800000" flipH="1">
              <a:off x="968159" y="485023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0" name="三角形"/>
            <p:cNvSpPr/>
            <p:nvPr/>
          </p:nvSpPr>
          <p:spPr>
            <a:xfrm flipH="1">
              <a:off x="968159" y="2909519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1" name="三角形"/>
            <p:cNvSpPr/>
            <p:nvPr/>
          </p:nvSpPr>
          <p:spPr>
            <a:xfrm rot="10800000" flipH="1">
              <a:off x="968159" y="2909520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2" name="三角形"/>
            <p:cNvSpPr/>
            <p:nvPr/>
          </p:nvSpPr>
          <p:spPr>
            <a:xfrm rot="10800000">
              <a:off x="968159" y="96882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3" name="三角形"/>
            <p:cNvSpPr/>
            <p:nvPr/>
          </p:nvSpPr>
          <p:spPr>
            <a:xfrm flipH="1">
              <a:off x="968159" y="194090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4" name="三角形"/>
            <p:cNvSpPr/>
            <p:nvPr/>
          </p:nvSpPr>
          <p:spPr>
            <a:xfrm rot="10800000" flipH="1">
              <a:off x="968160" y="1940905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5" name="三角形"/>
            <p:cNvSpPr/>
            <p:nvPr/>
          </p:nvSpPr>
          <p:spPr>
            <a:xfrm flipH="1">
              <a:off x="968159" y="-2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6" name="三角形"/>
            <p:cNvSpPr/>
            <p:nvPr/>
          </p:nvSpPr>
          <p:spPr>
            <a:xfrm rot="10800000" flipH="1">
              <a:off x="968159" y="4953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7" name="三角形"/>
            <p:cNvSpPr/>
            <p:nvPr/>
          </p:nvSpPr>
          <p:spPr>
            <a:xfrm>
              <a:off x="-2" y="5822517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8" name="三角形"/>
            <p:cNvSpPr/>
            <p:nvPr/>
          </p:nvSpPr>
          <p:spPr>
            <a:xfrm rot="10800000" flipH="1">
              <a:off x="-2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9" name="三角形"/>
            <p:cNvSpPr/>
            <p:nvPr/>
          </p:nvSpPr>
          <p:spPr>
            <a:xfrm flipH="1">
              <a:off x="0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0" name="三角形"/>
            <p:cNvSpPr/>
            <p:nvPr/>
          </p:nvSpPr>
          <p:spPr>
            <a:xfrm>
              <a:off x="-2" y="485023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1" name="三角形"/>
            <p:cNvSpPr/>
            <p:nvPr/>
          </p:nvSpPr>
          <p:spPr>
            <a:xfrm rot="10800000">
              <a:off x="0" y="485023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2" name="三角形"/>
            <p:cNvSpPr/>
            <p:nvPr/>
          </p:nvSpPr>
          <p:spPr>
            <a:xfrm>
              <a:off x="-2" y="2909519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3" name="三角形"/>
            <p:cNvSpPr/>
            <p:nvPr/>
          </p:nvSpPr>
          <p:spPr>
            <a:xfrm rot="10800000">
              <a:off x="0" y="2909520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4" name="三角形"/>
            <p:cNvSpPr/>
            <p:nvPr/>
          </p:nvSpPr>
          <p:spPr>
            <a:xfrm rot="10800000" flipH="1">
              <a:off x="-2" y="96882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5" name="三角形"/>
            <p:cNvSpPr/>
            <p:nvPr/>
          </p:nvSpPr>
          <p:spPr>
            <a:xfrm flipH="1">
              <a:off x="0" y="96882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6" name="三角形"/>
            <p:cNvSpPr/>
            <p:nvPr/>
          </p:nvSpPr>
          <p:spPr>
            <a:xfrm>
              <a:off x="-2" y="193416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7" name="三角形"/>
            <p:cNvSpPr/>
            <p:nvPr/>
          </p:nvSpPr>
          <p:spPr>
            <a:xfrm rot="10800000">
              <a:off x="0" y="194090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8" name="三角形"/>
            <p:cNvSpPr/>
            <p:nvPr/>
          </p:nvSpPr>
          <p:spPr>
            <a:xfrm>
              <a:off x="-2" y="-2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9" name="三角形"/>
            <p:cNvSpPr/>
            <p:nvPr/>
          </p:nvSpPr>
          <p:spPr>
            <a:xfrm rot="10800000">
              <a:off x="0" y="4953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0" name="三角形"/>
            <p:cNvSpPr/>
            <p:nvPr/>
          </p:nvSpPr>
          <p:spPr>
            <a:xfrm flipH="1">
              <a:off x="968159" y="5822517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1" name="三角形"/>
            <p:cNvSpPr/>
            <p:nvPr/>
          </p:nvSpPr>
          <p:spPr>
            <a:xfrm rot="10800000" flipH="1">
              <a:off x="968159" y="5822517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2" name="三角形"/>
            <p:cNvSpPr/>
            <p:nvPr/>
          </p:nvSpPr>
          <p:spPr>
            <a:xfrm rot="10800000">
              <a:off x="968159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3" name="三角形"/>
            <p:cNvSpPr/>
            <p:nvPr/>
          </p:nvSpPr>
          <p:spPr>
            <a:xfrm rot="10800000" flipH="1">
              <a:off x="968159" y="485023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4" name="三角形"/>
            <p:cNvSpPr/>
            <p:nvPr/>
          </p:nvSpPr>
          <p:spPr>
            <a:xfrm flipH="1">
              <a:off x="968159" y="2909519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5" name="三角形"/>
            <p:cNvSpPr/>
            <p:nvPr/>
          </p:nvSpPr>
          <p:spPr>
            <a:xfrm rot="10800000" flipH="1">
              <a:off x="968159" y="2909520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6" name="三角形"/>
            <p:cNvSpPr/>
            <p:nvPr/>
          </p:nvSpPr>
          <p:spPr>
            <a:xfrm rot="10800000">
              <a:off x="968159" y="96882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7" name="三角形"/>
            <p:cNvSpPr/>
            <p:nvPr/>
          </p:nvSpPr>
          <p:spPr>
            <a:xfrm flipH="1">
              <a:off x="968159" y="194090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8" name="三角形"/>
            <p:cNvSpPr/>
            <p:nvPr/>
          </p:nvSpPr>
          <p:spPr>
            <a:xfrm rot="10800000" flipH="1">
              <a:off x="968160" y="1940905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9" name="三角形"/>
            <p:cNvSpPr/>
            <p:nvPr/>
          </p:nvSpPr>
          <p:spPr>
            <a:xfrm flipH="1">
              <a:off x="968159" y="-2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10" name="三角形"/>
            <p:cNvSpPr/>
            <p:nvPr/>
          </p:nvSpPr>
          <p:spPr>
            <a:xfrm rot="10800000" flipH="1">
              <a:off x="968159" y="4953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11" name="三角形"/>
            <p:cNvSpPr/>
            <p:nvPr/>
          </p:nvSpPr>
          <p:spPr>
            <a:xfrm>
              <a:off x="-2" y="5822517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12" name="三角形"/>
            <p:cNvSpPr/>
            <p:nvPr/>
          </p:nvSpPr>
          <p:spPr>
            <a:xfrm rot="10800000" flipH="1">
              <a:off x="-2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13" name="三角形"/>
            <p:cNvSpPr/>
            <p:nvPr/>
          </p:nvSpPr>
          <p:spPr>
            <a:xfrm flipH="1">
              <a:off x="0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14" name="三角形"/>
            <p:cNvSpPr/>
            <p:nvPr/>
          </p:nvSpPr>
          <p:spPr>
            <a:xfrm>
              <a:off x="-2" y="485023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15" name="三角形"/>
            <p:cNvSpPr/>
            <p:nvPr/>
          </p:nvSpPr>
          <p:spPr>
            <a:xfrm rot="10800000">
              <a:off x="0" y="485023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16" name="三角形"/>
            <p:cNvSpPr/>
            <p:nvPr/>
          </p:nvSpPr>
          <p:spPr>
            <a:xfrm>
              <a:off x="-2" y="2909519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17" name="三角形"/>
            <p:cNvSpPr/>
            <p:nvPr/>
          </p:nvSpPr>
          <p:spPr>
            <a:xfrm rot="10800000">
              <a:off x="0" y="2909520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18" name="三角形"/>
            <p:cNvSpPr/>
            <p:nvPr/>
          </p:nvSpPr>
          <p:spPr>
            <a:xfrm rot="10800000" flipH="1">
              <a:off x="-2" y="96882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19" name="三角形"/>
            <p:cNvSpPr/>
            <p:nvPr/>
          </p:nvSpPr>
          <p:spPr>
            <a:xfrm flipH="1">
              <a:off x="0" y="96882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20" name="三角形"/>
            <p:cNvSpPr/>
            <p:nvPr/>
          </p:nvSpPr>
          <p:spPr>
            <a:xfrm>
              <a:off x="-2" y="1934161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21" name="三角形"/>
            <p:cNvSpPr/>
            <p:nvPr/>
          </p:nvSpPr>
          <p:spPr>
            <a:xfrm rot="10800000">
              <a:off x="0" y="194090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22" name="三角形"/>
            <p:cNvSpPr/>
            <p:nvPr/>
          </p:nvSpPr>
          <p:spPr>
            <a:xfrm>
              <a:off x="-2" y="-2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23" name="三角形"/>
            <p:cNvSpPr/>
            <p:nvPr/>
          </p:nvSpPr>
          <p:spPr>
            <a:xfrm rot="10800000">
              <a:off x="0" y="4952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24" name="三角形"/>
            <p:cNvSpPr/>
            <p:nvPr/>
          </p:nvSpPr>
          <p:spPr>
            <a:xfrm flipH="1">
              <a:off x="968159" y="5822517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25" name="三角形"/>
            <p:cNvSpPr/>
            <p:nvPr/>
          </p:nvSpPr>
          <p:spPr>
            <a:xfrm rot="10800000" flipH="1">
              <a:off x="968159" y="5822517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26" name="三角形"/>
            <p:cNvSpPr/>
            <p:nvPr/>
          </p:nvSpPr>
          <p:spPr>
            <a:xfrm rot="10800000">
              <a:off x="968159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27" name="三角形"/>
            <p:cNvSpPr/>
            <p:nvPr/>
          </p:nvSpPr>
          <p:spPr>
            <a:xfrm rot="10800000" flipH="1">
              <a:off x="968159" y="485023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28" name="三角形"/>
            <p:cNvSpPr/>
            <p:nvPr/>
          </p:nvSpPr>
          <p:spPr>
            <a:xfrm flipH="1">
              <a:off x="968159" y="2909519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29" name="三角形"/>
            <p:cNvSpPr/>
            <p:nvPr/>
          </p:nvSpPr>
          <p:spPr>
            <a:xfrm rot="10800000" flipH="1">
              <a:off x="968159" y="2909520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30" name="三角形"/>
            <p:cNvSpPr/>
            <p:nvPr/>
          </p:nvSpPr>
          <p:spPr>
            <a:xfrm rot="10800000">
              <a:off x="968159" y="96882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31" name="三角形"/>
            <p:cNvSpPr/>
            <p:nvPr/>
          </p:nvSpPr>
          <p:spPr>
            <a:xfrm flipH="1">
              <a:off x="968159" y="194090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32" name="三角形"/>
            <p:cNvSpPr/>
            <p:nvPr/>
          </p:nvSpPr>
          <p:spPr>
            <a:xfrm rot="10800000" flipH="1">
              <a:off x="968160" y="1940905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33" name="三角形"/>
            <p:cNvSpPr/>
            <p:nvPr/>
          </p:nvSpPr>
          <p:spPr>
            <a:xfrm flipH="1">
              <a:off x="968159" y="-2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34" name="三角形"/>
            <p:cNvSpPr/>
            <p:nvPr/>
          </p:nvSpPr>
          <p:spPr>
            <a:xfrm rot="10800000" flipH="1">
              <a:off x="968159" y="4952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grpSp>
        <p:nvGrpSpPr>
          <p:cNvPr id="1211" name="成组"/>
          <p:cNvGrpSpPr/>
          <p:nvPr/>
        </p:nvGrpSpPr>
        <p:grpSpPr>
          <a:xfrm>
            <a:off x="-3445" y="-27165"/>
            <a:ext cx="4853100" cy="6793726"/>
            <a:chOff x="0" y="0"/>
            <a:chExt cx="4853098" cy="6793725"/>
          </a:xfrm>
        </p:grpSpPr>
        <p:sp>
          <p:nvSpPr>
            <p:cNvPr id="1036" name="矩形"/>
            <p:cNvSpPr/>
            <p:nvPr/>
          </p:nvSpPr>
          <p:spPr>
            <a:xfrm>
              <a:off x="-1" y="0"/>
              <a:ext cx="4849646" cy="6793726"/>
            </a:xfrm>
            <a:prstGeom prst="rect">
              <a:avLst/>
            </a:prstGeom>
            <a:solidFill>
              <a:srgbClr val="E8E8E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37" name="三角形"/>
            <p:cNvSpPr/>
            <p:nvPr/>
          </p:nvSpPr>
          <p:spPr>
            <a:xfrm>
              <a:off x="1939486" y="5822518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38" name="三角形"/>
            <p:cNvSpPr/>
            <p:nvPr/>
          </p:nvSpPr>
          <p:spPr>
            <a:xfrm rot="10800000">
              <a:off x="1939486" y="5822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39" name="三角形"/>
            <p:cNvSpPr/>
            <p:nvPr/>
          </p:nvSpPr>
          <p:spPr>
            <a:xfrm rot="10800000" flipH="1">
              <a:off x="1939486" y="387815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40" name="三角形"/>
            <p:cNvSpPr/>
            <p:nvPr/>
          </p:nvSpPr>
          <p:spPr>
            <a:xfrm>
              <a:off x="1939486" y="485023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41" name="三角形"/>
            <p:cNvSpPr/>
            <p:nvPr/>
          </p:nvSpPr>
          <p:spPr>
            <a:xfrm rot="10800000">
              <a:off x="1939486" y="485023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42" name="三角形"/>
            <p:cNvSpPr/>
            <p:nvPr/>
          </p:nvSpPr>
          <p:spPr>
            <a:xfrm>
              <a:off x="1939486" y="2909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43" name="三角形"/>
            <p:cNvSpPr/>
            <p:nvPr/>
          </p:nvSpPr>
          <p:spPr>
            <a:xfrm rot="10800000" flipH="1">
              <a:off x="1939486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44" name="三角形"/>
            <p:cNvSpPr/>
            <p:nvPr/>
          </p:nvSpPr>
          <p:spPr>
            <a:xfrm>
              <a:off x="1939486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45" name="三角形"/>
            <p:cNvSpPr/>
            <p:nvPr/>
          </p:nvSpPr>
          <p:spPr>
            <a:xfrm rot="10800000">
              <a:off x="1939487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46" name="三角形"/>
            <p:cNvSpPr/>
            <p:nvPr/>
          </p:nvSpPr>
          <p:spPr>
            <a:xfrm>
              <a:off x="1939486" y="-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47" name="三角形"/>
            <p:cNvSpPr/>
            <p:nvPr/>
          </p:nvSpPr>
          <p:spPr>
            <a:xfrm rot="10800000">
              <a:off x="1939486" y="495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48" name="三角形"/>
            <p:cNvSpPr/>
            <p:nvPr/>
          </p:nvSpPr>
          <p:spPr>
            <a:xfrm flipH="1">
              <a:off x="2910690" y="5822518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49" name="三角形"/>
            <p:cNvSpPr/>
            <p:nvPr/>
          </p:nvSpPr>
          <p:spPr>
            <a:xfrm rot="10800000">
              <a:off x="2910690" y="3878153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50" name="三角形"/>
            <p:cNvSpPr/>
            <p:nvPr/>
          </p:nvSpPr>
          <p:spPr>
            <a:xfrm>
              <a:off x="2910691" y="3878152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51" name="三角形"/>
            <p:cNvSpPr/>
            <p:nvPr/>
          </p:nvSpPr>
          <p:spPr>
            <a:xfrm flipH="1">
              <a:off x="2910690" y="4850233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52" name="三角形"/>
            <p:cNvSpPr/>
            <p:nvPr/>
          </p:nvSpPr>
          <p:spPr>
            <a:xfrm flipH="1">
              <a:off x="2910690" y="2909519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53" name="三角形"/>
            <p:cNvSpPr/>
            <p:nvPr/>
          </p:nvSpPr>
          <p:spPr>
            <a:xfrm rot="10800000" flipH="1">
              <a:off x="2910691" y="2909520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54" name="三角形"/>
            <p:cNvSpPr/>
            <p:nvPr/>
          </p:nvSpPr>
          <p:spPr>
            <a:xfrm rot="10800000">
              <a:off x="2910690" y="968825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55" name="三角形"/>
            <p:cNvSpPr/>
            <p:nvPr/>
          </p:nvSpPr>
          <p:spPr>
            <a:xfrm>
              <a:off x="2910690" y="96882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56" name="三角形"/>
            <p:cNvSpPr/>
            <p:nvPr/>
          </p:nvSpPr>
          <p:spPr>
            <a:xfrm flipH="1">
              <a:off x="2910690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57" name="三角形"/>
            <p:cNvSpPr/>
            <p:nvPr/>
          </p:nvSpPr>
          <p:spPr>
            <a:xfrm rot="10800000" flipH="1">
              <a:off x="2910691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58" name="三角形"/>
            <p:cNvSpPr/>
            <p:nvPr/>
          </p:nvSpPr>
          <p:spPr>
            <a:xfrm flipH="1">
              <a:off x="2910690" y="-1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59" name="三角形"/>
            <p:cNvSpPr/>
            <p:nvPr/>
          </p:nvSpPr>
          <p:spPr>
            <a:xfrm rot="10800000" flipH="1">
              <a:off x="2910690" y="4954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60" name="三角形"/>
            <p:cNvSpPr/>
            <p:nvPr/>
          </p:nvSpPr>
          <p:spPr>
            <a:xfrm>
              <a:off x="3881892" y="5822518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61" name="三角形"/>
            <p:cNvSpPr/>
            <p:nvPr/>
          </p:nvSpPr>
          <p:spPr>
            <a:xfrm rot="10800000">
              <a:off x="3881893" y="5822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62" name="三角形"/>
            <p:cNvSpPr/>
            <p:nvPr/>
          </p:nvSpPr>
          <p:spPr>
            <a:xfrm rot="10800000" flipH="1">
              <a:off x="3881892" y="387815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63" name="三角形"/>
            <p:cNvSpPr/>
            <p:nvPr/>
          </p:nvSpPr>
          <p:spPr>
            <a:xfrm>
              <a:off x="3881892" y="485023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64" name="三角形"/>
            <p:cNvSpPr/>
            <p:nvPr/>
          </p:nvSpPr>
          <p:spPr>
            <a:xfrm rot="10800000">
              <a:off x="3881893" y="485023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65" name="三角形"/>
            <p:cNvSpPr/>
            <p:nvPr/>
          </p:nvSpPr>
          <p:spPr>
            <a:xfrm>
              <a:off x="3881892" y="2909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66" name="三角形"/>
            <p:cNvSpPr/>
            <p:nvPr/>
          </p:nvSpPr>
          <p:spPr>
            <a:xfrm rot="10800000">
              <a:off x="3881893" y="2909520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67" name="三角形"/>
            <p:cNvSpPr/>
            <p:nvPr/>
          </p:nvSpPr>
          <p:spPr>
            <a:xfrm rot="10800000" flipH="1">
              <a:off x="3881892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68" name="三角形"/>
            <p:cNvSpPr/>
            <p:nvPr/>
          </p:nvSpPr>
          <p:spPr>
            <a:xfrm rot="10800000">
              <a:off x="3881893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69" name="三角形"/>
            <p:cNvSpPr/>
            <p:nvPr/>
          </p:nvSpPr>
          <p:spPr>
            <a:xfrm>
              <a:off x="3881892" y="-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70" name="三角形"/>
            <p:cNvSpPr/>
            <p:nvPr/>
          </p:nvSpPr>
          <p:spPr>
            <a:xfrm rot="10800000">
              <a:off x="3881893" y="495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71" name="三角形"/>
            <p:cNvSpPr/>
            <p:nvPr/>
          </p:nvSpPr>
          <p:spPr>
            <a:xfrm>
              <a:off x="-1" y="5822518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72" name="三角形"/>
            <p:cNvSpPr/>
            <p:nvPr/>
          </p:nvSpPr>
          <p:spPr>
            <a:xfrm rot="10800000" flipH="1">
              <a:off x="-1" y="387815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73" name="三角形"/>
            <p:cNvSpPr/>
            <p:nvPr/>
          </p:nvSpPr>
          <p:spPr>
            <a:xfrm flipH="1">
              <a:off x="0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74" name="三角形"/>
            <p:cNvSpPr/>
            <p:nvPr/>
          </p:nvSpPr>
          <p:spPr>
            <a:xfrm>
              <a:off x="-1" y="485023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75" name="三角形"/>
            <p:cNvSpPr/>
            <p:nvPr/>
          </p:nvSpPr>
          <p:spPr>
            <a:xfrm rot="10800000">
              <a:off x="0" y="485023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76" name="三角形"/>
            <p:cNvSpPr/>
            <p:nvPr/>
          </p:nvSpPr>
          <p:spPr>
            <a:xfrm>
              <a:off x="-1" y="2909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77" name="三角形"/>
            <p:cNvSpPr/>
            <p:nvPr/>
          </p:nvSpPr>
          <p:spPr>
            <a:xfrm rot="10800000">
              <a:off x="0" y="2909520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78" name="三角形"/>
            <p:cNvSpPr/>
            <p:nvPr/>
          </p:nvSpPr>
          <p:spPr>
            <a:xfrm rot="10800000" flipH="1">
              <a:off x="-1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79" name="三角形"/>
            <p:cNvSpPr/>
            <p:nvPr/>
          </p:nvSpPr>
          <p:spPr>
            <a:xfrm flipH="1">
              <a:off x="0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80" name="三角形"/>
            <p:cNvSpPr/>
            <p:nvPr/>
          </p:nvSpPr>
          <p:spPr>
            <a:xfrm>
              <a:off x="-1" y="193416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81" name="三角形"/>
            <p:cNvSpPr/>
            <p:nvPr/>
          </p:nvSpPr>
          <p:spPr>
            <a:xfrm rot="10800000">
              <a:off x="0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82" name="三角形"/>
            <p:cNvSpPr/>
            <p:nvPr/>
          </p:nvSpPr>
          <p:spPr>
            <a:xfrm>
              <a:off x="-1" y="-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83" name="三角形"/>
            <p:cNvSpPr/>
            <p:nvPr/>
          </p:nvSpPr>
          <p:spPr>
            <a:xfrm rot="10800000">
              <a:off x="0" y="495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84" name="三角形"/>
            <p:cNvSpPr/>
            <p:nvPr/>
          </p:nvSpPr>
          <p:spPr>
            <a:xfrm flipH="1">
              <a:off x="968160" y="5822518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85" name="三角形"/>
            <p:cNvSpPr/>
            <p:nvPr/>
          </p:nvSpPr>
          <p:spPr>
            <a:xfrm rot="10800000" flipH="1">
              <a:off x="968160" y="5822519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86" name="三角形"/>
            <p:cNvSpPr/>
            <p:nvPr/>
          </p:nvSpPr>
          <p:spPr>
            <a:xfrm rot="10800000">
              <a:off x="968160" y="3878153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87" name="三角形"/>
            <p:cNvSpPr/>
            <p:nvPr/>
          </p:nvSpPr>
          <p:spPr>
            <a:xfrm rot="10800000" flipH="1">
              <a:off x="968160" y="4850234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88" name="三角形"/>
            <p:cNvSpPr/>
            <p:nvPr/>
          </p:nvSpPr>
          <p:spPr>
            <a:xfrm flipH="1">
              <a:off x="968160" y="2909519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89" name="三角形"/>
            <p:cNvSpPr/>
            <p:nvPr/>
          </p:nvSpPr>
          <p:spPr>
            <a:xfrm rot="10800000" flipH="1">
              <a:off x="968160" y="2909520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90" name="三角形"/>
            <p:cNvSpPr/>
            <p:nvPr/>
          </p:nvSpPr>
          <p:spPr>
            <a:xfrm rot="10800000">
              <a:off x="968160" y="968825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91" name="三角形"/>
            <p:cNvSpPr/>
            <p:nvPr/>
          </p:nvSpPr>
          <p:spPr>
            <a:xfrm flipH="1">
              <a:off x="968160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92" name="三角形"/>
            <p:cNvSpPr/>
            <p:nvPr/>
          </p:nvSpPr>
          <p:spPr>
            <a:xfrm rot="10800000" flipH="1">
              <a:off x="968161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93" name="三角形"/>
            <p:cNvSpPr/>
            <p:nvPr/>
          </p:nvSpPr>
          <p:spPr>
            <a:xfrm flipH="1">
              <a:off x="968160" y="-1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94" name="三角形"/>
            <p:cNvSpPr/>
            <p:nvPr/>
          </p:nvSpPr>
          <p:spPr>
            <a:xfrm rot="10800000" flipH="1">
              <a:off x="968160" y="4954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95" name="三角形"/>
            <p:cNvSpPr/>
            <p:nvPr/>
          </p:nvSpPr>
          <p:spPr>
            <a:xfrm>
              <a:off x="1939486" y="5822518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96" name="三角形"/>
            <p:cNvSpPr/>
            <p:nvPr/>
          </p:nvSpPr>
          <p:spPr>
            <a:xfrm rot="10800000">
              <a:off x="1939486" y="5822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97" name="三角形"/>
            <p:cNvSpPr/>
            <p:nvPr/>
          </p:nvSpPr>
          <p:spPr>
            <a:xfrm rot="10800000" flipH="1">
              <a:off x="1939486" y="387815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98" name="三角形"/>
            <p:cNvSpPr/>
            <p:nvPr/>
          </p:nvSpPr>
          <p:spPr>
            <a:xfrm>
              <a:off x="1939486" y="485023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99" name="三角形"/>
            <p:cNvSpPr/>
            <p:nvPr/>
          </p:nvSpPr>
          <p:spPr>
            <a:xfrm rot="10800000">
              <a:off x="1939486" y="485023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00" name="三角形"/>
            <p:cNvSpPr/>
            <p:nvPr/>
          </p:nvSpPr>
          <p:spPr>
            <a:xfrm>
              <a:off x="1939486" y="2909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01" name="三角形"/>
            <p:cNvSpPr/>
            <p:nvPr/>
          </p:nvSpPr>
          <p:spPr>
            <a:xfrm rot="10800000" flipH="1">
              <a:off x="1939486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02" name="三角形"/>
            <p:cNvSpPr/>
            <p:nvPr/>
          </p:nvSpPr>
          <p:spPr>
            <a:xfrm>
              <a:off x="1939486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03" name="三角形"/>
            <p:cNvSpPr/>
            <p:nvPr/>
          </p:nvSpPr>
          <p:spPr>
            <a:xfrm rot="10800000">
              <a:off x="1939487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04" name="三角形"/>
            <p:cNvSpPr/>
            <p:nvPr/>
          </p:nvSpPr>
          <p:spPr>
            <a:xfrm>
              <a:off x="1939486" y="-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05" name="三角形"/>
            <p:cNvSpPr/>
            <p:nvPr/>
          </p:nvSpPr>
          <p:spPr>
            <a:xfrm rot="10800000">
              <a:off x="1939486" y="495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06" name="三角形"/>
            <p:cNvSpPr/>
            <p:nvPr/>
          </p:nvSpPr>
          <p:spPr>
            <a:xfrm flipH="1">
              <a:off x="2910690" y="5822518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07" name="三角形"/>
            <p:cNvSpPr/>
            <p:nvPr/>
          </p:nvSpPr>
          <p:spPr>
            <a:xfrm rot="10800000">
              <a:off x="2910690" y="3878153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08" name="三角形"/>
            <p:cNvSpPr/>
            <p:nvPr/>
          </p:nvSpPr>
          <p:spPr>
            <a:xfrm>
              <a:off x="2910691" y="3878152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09" name="三角形"/>
            <p:cNvSpPr/>
            <p:nvPr/>
          </p:nvSpPr>
          <p:spPr>
            <a:xfrm flipH="1">
              <a:off x="2910690" y="4850233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10" name="三角形"/>
            <p:cNvSpPr/>
            <p:nvPr/>
          </p:nvSpPr>
          <p:spPr>
            <a:xfrm flipH="1">
              <a:off x="2910690" y="2909519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11" name="三角形"/>
            <p:cNvSpPr/>
            <p:nvPr/>
          </p:nvSpPr>
          <p:spPr>
            <a:xfrm rot="10800000" flipH="1">
              <a:off x="2910691" y="2909520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12" name="三角形"/>
            <p:cNvSpPr/>
            <p:nvPr/>
          </p:nvSpPr>
          <p:spPr>
            <a:xfrm rot="10800000">
              <a:off x="2910690" y="968825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13" name="三角形"/>
            <p:cNvSpPr/>
            <p:nvPr/>
          </p:nvSpPr>
          <p:spPr>
            <a:xfrm>
              <a:off x="2910690" y="96882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14" name="三角形"/>
            <p:cNvSpPr/>
            <p:nvPr/>
          </p:nvSpPr>
          <p:spPr>
            <a:xfrm flipH="1">
              <a:off x="2910690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15" name="三角形"/>
            <p:cNvSpPr/>
            <p:nvPr/>
          </p:nvSpPr>
          <p:spPr>
            <a:xfrm rot="10800000" flipH="1">
              <a:off x="2910691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16" name="三角形"/>
            <p:cNvSpPr/>
            <p:nvPr/>
          </p:nvSpPr>
          <p:spPr>
            <a:xfrm flipH="1">
              <a:off x="2910690" y="-1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17" name="三角形"/>
            <p:cNvSpPr/>
            <p:nvPr/>
          </p:nvSpPr>
          <p:spPr>
            <a:xfrm rot="10800000" flipH="1">
              <a:off x="2910690" y="4954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18" name="三角形"/>
            <p:cNvSpPr/>
            <p:nvPr/>
          </p:nvSpPr>
          <p:spPr>
            <a:xfrm>
              <a:off x="3881892" y="5822518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19" name="三角形"/>
            <p:cNvSpPr/>
            <p:nvPr/>
          </p:nvSpPr>
          <p:spPr>
            <a:xfrm rot="10800000">
              <a:off x="3881893" y="5822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20" name="三角形"/>
            <p:cNvSpPr/>
            <p:nvPr/>
          </p:nvSpPr>
          <p:spPr>
            <a:xfrm rot="10800000" flipH="1">
              <a:off x="3881892" y="387815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21" name="三角形"/>
            <p:cNvSpPr/>
            <p:nvPr/>
          </p:nvSpPr>
          <p:spPr>
            <a:xfrm>
              <a:off x="3881892" y="485023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22" name="三角形"/>
            <p:cNvSpPr/>
            <p:nvPr/>
          </p:nvSpPr>
          <p:spPr>
            <a:xfrm rot="10800000">
              <a:off x="3881893" y="485023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23" name="三角形"/>
            <p:cNvSpPr/>
            <p:nvPr/>
          </p:nvSpPr>
          <p:spPr>
            <a:xfrm>
              <a:off x="3881892" y="2909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24" name="三角形"/>
            <p:cNvSpPr/>
            <p:nvPr/>
          </p:nvSpPr>
          <p:spPr>
            <a:xfrm rot="10800000">
              <a:off x="3881893" y="2909520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25" name="三角形"/>
            <p:cNvSpPr/>
            <p:nvPr/>
          </p:nvSpPr>
          <p:spPr>
            <a:xfrm rot="10800000" flipH="1">
              <a:off x="3881892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26" name="三角形"/>
            <p:cNvSpPr/>
            <p:nvPr/>
          </p:nvSpPr>
          <p:spPr>
            <a:xfrm rot="10800000">
              <a:off x="3881893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27" name="三角形"/>
            <p:cNvSpPr/>
            <p:nvPr/>
          </p:nvSpPr>
          <p:spPr>
            <a:xfrm>
              <a:off x="3881892" y="-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28" name="三角形"/>
            <p:cNvSpPr/>
            <p:nvPr/>
          </p:nvSpPr>
          <p:spPr>
            <a:xfrm rot="10800000">
              <a:off x="3881893" y="495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29" name="三角形"/>
            <p:cNvSpPr/>
            <p:nvPr/>
          </p:nvSpPr>
          <p:spPr>
            <a:xfrm>
              <a:off x="-1" y="5822518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30" name="三角形"/>
            <p:cNvSpPr/>
            <p:nvPr/>
          </p:nvSpPr>
          <p:spPr>
            <a:xfrm rot="10800000" flipH="1">
              <a:off x="-1" y="387815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31" name="三角形"/>
            <p:cNvSpPr/>
            <p:nvPr/>
          </p:nvSpPr>
          <p:spPr>
            <a:xfrm flipH="1">
              <a:off x="0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32" name="三角形"/>
            <p:cNvSpPr/>
            <p:nvPr/>
          </p:nvSpPr>
          <p:spPr>
            <a:xfrm>
              <a:off x="-1" y="485023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33" name="三角形"/>
            <p:cNvSpPr/>
            <p:nvPr/>
          </p:nvSpPr>
          <p:spPr>
            <a:xfrm rot="10800000">
              <a:off x="0" y="485023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34" name="三角形"/>
            <p:cNvSpPr/>
            <p:nvPr/>
          </p:nvSpPr>
          <p:spPr>
            <a:xfrm>
              <a:off x="-1" y="2909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35" name="三角形"/>
            <p:cNvSpPr/>
            <p:nvPr/>
          </p:nvSpPr>
          <p:spPr>
            <a:xfrm rot="10800000">
              <a:off x="0" y="2909520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36" name="三角形"/>
            <p:cNvSpPr/>
            <p:nvPr/>
          </p:nvSpPr>
          <p:spPr>
            <a:xfrm rot="10800000" flipH="1">
              <a:off x="-1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37" name="三角形"/>
            <p:cNvSpPr/>
            <p:nvPr/>
          </p:nvSpPr>
          <p:spPr>
            <a:xfrm flipH="1">
              <a:off x="0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38" name="三角形"/>
            <p:cNvSpPr/>
            <p:nvPr/>
          </p:nvSpPr>
          <p:spPr>
            <a:xfrm>
              <a:off x="-1" y="193416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39" name="三角形"/>
            <p:cNvSpPr/>
            <p:nvPr/>
          </p:nvSpPr>
          <p:spPr>
            <a:xfrm rot="10800000">
              <a:off x="0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40" name="三角形"/>
            <p:cNvSpPr/>
            <p:nvPr/>
          </p:nvSpPr>
          <p:spPr>
            <a:xfrm>
              <a:off x="-1" y="-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41" name="三角形"/>
            <p:cNvSpPr/>
            <p:nvPr/>
          </p:nvSpPr>
          <p:spPr>
            <a:xfrm rot="10800000">
              <a:off x="0" y="495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42" name="三角形"/>
            <p:cNvSpPr/>
            <p:nvPr/>
          </p:nvSpPr>
          <p:spPr>
            <a:xfrm flipH="1">
              <a:off x="968160" y="5822518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43" name="三角形"/>
            <p:cNvSpPr/>
            <p:nvPr/>
          </p:nvSpPr>
          <p:spPr>
            <a:xfrm rot="10800000" flipH="1">
              <a:off x="968160" y="5822519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44" name="三角形"/>
            <p:cNvSpPr/>
            <p:nvPr/>
          </p:nvSpPr>
          <p:spPr>
            <a:xfrm rot="10800000">
              <a:off x="968160" y="3878153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45" name="三角形"/>
            <p:cNvSpPr/>
            <p:nvPr/>
          </p:nvSpPr>
          <p:spPr>
            <a:xfrm rot="10800000" flipH="1">
              <a:off x="968160" y="4850234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46" name="三角形"/>
            <p:cNvSpPr/>
            <p:nvPr/>
          </p:nvSpPr>
          <p:spPr>
            <a:xfrm flipH="1">
              <a:off x="968160" y="2909519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47" name="三角形"/>
            <p:cNvSpPr/>
            <p:nvPr/>
          </p:nvSpPr>
          <p:spPr>
            <a:xfrm rot="10800000" flipH="1">
              <a:off x="968160" y="2909520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48" name="三角形"/>
            <p:cNvSpPr/>
            <p:nvPr/>
          </p:nvSpPr>
          <p:spPr>
            <a:xfrm rot="10800000">
              <a:off x="968160" y="968825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49" name="三角形"/>
            <p:cNvSpPr/>
            <p:nvPr/>
          </p:nvSpPr>
          <p:spPr>
            <a:xfrm flipH="1">
              <a:off x="968160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50" name="三角形"/>
            <p:cNvSpPr/>
            <p:nvPr/>
          </p:nvSpPr>
          <p:spPr>
            <a:xfrm rot="10800000" flipH="1">
              <a:off x="968161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51" name="三角形"/>
            <p:cNvSpPr/>
            <p:nvPr/>
          </p:nvSpPr>
          <p:spPr>
            <a:xfrm flipH="1">
              <a:off x="968160" y="-1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52" name="三角形"/>
            <p:cNvSpPr/>
            <p:nvPr/>
          </p:nvSpPr>
          <p:spPr>
            <a:xfrm rot="10800000" flipH="1">
              <a:off x="968160" y="4954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53" name="三角形"/>
            <p:cNvSpPr/>
            <p:nvPr/>
          </p:nvSpPr>
          <p:spPr>
            <a:xfrm>
              <a:off x="1939486" y="5822518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54" name="三角形"/>
            <p:cNvSpPr/>
            <p:nvPr/>
          </p:nvSpPr>
          <p:spPr>
            <a:xfrm rot="10800000">
              <a:off x="1939486" y="5822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55" name="三角形"/>
            <p:cNvSpPr/>
            <p:nvPr/>
          </p:nvSpPr>
          <p:spPr>
            <a:xfrm rot="10800000" flipH="1">
              <a:off x="1939486" y="387815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56" name="三角形"/>
            <p:cNvSpPr/>
            <p:nvPr/>
          </p:nvSpPr>
          <p:spPr>
            <a:xfrm>
              <a:off x="1939486" y="485023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57" name="三角形"/>
            <p:cNvSpPr/>
            <p:nvPr/>
          </p:nvSpPr>
          <p:spPr>
            <a:xfrm rot="10800000">
              <a:off x="1939486" y="485023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58" name="三角形"/>
            <p:cNvSpPr/>
            <p:nvPr/>
          </p:nvSpPr>
          <p:spPr>
            <a:xfrm>
              <a:off x="1939486" y="2909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59" name="三角形"/>
            <p:cNvSpPr/>
            <p:nvPr/>
          </p:nvSpPr>
          <p:spPr>
            <a:xfrm rot="10800000" flipH="1">
              <a:off x="1939486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60" name="三角形"/>
            <p:cNvSpPr/>
            <p:nvPr/>
          </p:nvSpPr>
          <p:spPr>
            <a:xfrm>
              <a:off x="1939486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61" name="三角形"/>
            <p:cNvSpPr/>
            <p:nvPr/>
          </p:nvSpPr>
          <p:spPr>
            <a:xfrm rot="10800000">
              <a:off x="1939487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62" name="三角形"/>
            <p:cNvSpPr/>
            <p:nvPr/>
          </p:nvSpPr>
          <p:spPr>
            <a:xfrm>
              <a:off x="1939486" y="-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63" name="三角形"/>
            <p:cNvSpPr/>
            <p:nvPr/>
          </p:nvSpPr>
          <p:spPr>
            <a:xfrm rot="10800000">
              <a:off x="1939486" y="495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64" name="三角形"/>
            <p:cNvSpPr/>
            <p:nvPr/>
          </p:nvSpPr>
          <p:spPr>
            <a:xfrm flipH="1">
              <a:off x="2910690" y="5822518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65" name="三角形"/>
            <p:cNvSpPr/>
            <p:nvPr/>
          </p:nvSpPr>
          <p:spPr>
            <a:xfrm rot="10800000">
              <a:off x="2910690" y="3878153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66" name="三角形"/>
            <p:cNvSpPr/>
            <p:nvPr/>
          </p:nvSpPr>
          <p:spPr>
            <a:xfrm>
              <a:off x="2910691" y="3878152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67" name="三角形"/>
            <p:cNvSpPr/>
            <p:nvPr/>
          </p:nvSpPr>
          <p:spPr>
            <a:xfrm flipH="1">
              <a:off x="2910690" y="4850233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68" name="三角形"/>
            <p:cNvSpPr/>
            <p:nvPr/>
          </p:nvSpPr>
          <p:spPr>
            <a:xfrm flipH="1">
              <a:off x="2910690" y="2909519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69" name="三角形"/>
            <p:cNvSpPr/>
            <p:nvPr/>
          </p:nvSpPr>
          <p:spPr>
            <a:xfrm rot="10800000" flipH="1">
              <a:off x="2910691" y="2909520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70" name="三角形"/>
            <p:cNvSpPr/>
            <p:nvPr/>
          </p:nvSpPr>
          <p:spPr>
            <a:xfrm rot="10800000">
              <a:off x="2910690" y="968825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71" name="三角形"/>
            <p:cNvSpPr/>
            <p:nvPr/>
          </p:nvSpPr>
          <p:spPr>
            <a:xfrm>
              <a:off x="2910690" y="96882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72" name="三角形"/>
            <p:cNvSpPr/>
            <p:nvPr/>
          </p:nvSpPr>
          <p:spPr>
            <a:xfrm flipH="1">
              <a:off x="2910690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73" name="三角形"/>
            <p:cNvSpPr/>
            <p:nvPr/>
          </p:nvSpPr>
          <p:spPr>
            <a:xfrm rot="10800000" flipH="1">
              <a:off x="2910691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74" name="三角形"/>
            <p:cNvSpPr/>
            <p:nvPr/>
          </p:nvSpPr>
          <p:spPr>
            <a:xfrm flipH="1">
              <a:off x="2910690" y="-1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75" name="三角形"/>
            <p:cNvSpPr/>
            <p:nvPr/>
          </p:nvSpPr>
          <p:spPr>
            <a:xfrm rot="10800000" flipH="1">
              <a:off x="2910690" y="4954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76" name="三角形"/>
            <p:cNvSpPr/>
            <p:nvPr/>
          </p:nvSpPr>
          <p:spPr>
            <a:xfrm>
              <a:off x="3881892" y="5822518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77" name="三角形"/>
            <p:cNvSpPr/>
            <p:nvPr/>
          </p:nvSpPr>
          <p:spPr>
            <a:xfrm rot="10800000">
              <a:off x="3881893" y="5822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78" name="三角形"/>
            <p:cNvSpPr/>
            <p:nvPr/>
          </p:nvSpPr>
          <p:spPr>
            <a:xfrm rot="10800000" flipH="1">
              <a:off x="3881892" y="387815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79" name="三角形"/>
            <p:cNvSpPr/>
            <p:nvPr/>
          </p:nvSpPr>
          <p:spPr>
            <a:xfrm>
              <a:off x="3881892" y="485023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80" name="三角形"/>
            <p:cNvSpPr/>
            <p:nvPr/>
          </p:nvSpPr>
          <p:spPr>
            <a:xfrm rot="10800000">
              <a:off x="3881893" y="485023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81" name="三角形"/>
            <p:cNvSpPr/>
            <p:nvPr/>
          </p:nvSpPr>
          <p:spPr>
            <a:xfrm>
              <a:off x="3881892" y="2909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82" name="三角形"/>
            <p:cNvSpPr/>
            <p:nvPr/>
          </p:nvSpPr>
          <p:spPr>
            <a:xfrm rot="10800000">
              <a:off x="3881893" y="2909520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83" name="三角形"/>
            <p:cNvSpPr/>
            <p:nvPr/>
          </p:nvSpPr>
          <p:spPr>
            <a:xfrm rot="10800000" flipH="1">
              <a:off x="3881892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84" name="三角形"/>
            <p:cNvSpPr/>
            <p:nvPr/>
          </p:nvSpPr>
          <p:spPr>
            <a:xfrm rot="10800000">
              <a:off x="3881893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85" name="三角形"/>
            <p:cNvSpPr/>
            <p:nvPr/>
          </p:nvSpPr>
          <p:spPr>
            <a:xfrm>
              <a:off x="3881892" y="-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86" name="三角形"/>
            <p:cNvSpPr/>
            <p:nvPr/>
          </p:nvSpPr>
          <p:spPr>
            <a:xfrm rot="10800000">
              <a:off x="3881893" y="495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87" name="三角形"/>
            <p:cNvSpPr/>
            <p:nvPr/>
          </p:nvSpPr>
          <p:spPr>
            <a:xfrm>
              <a:off x="-1" y="5822518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88" name="三角形"/>
            <p:cNvSpPr/>
            <p:nvPr/>
          </p:nvSpPr>
          <p:spPr>
            <a:xfrm rot="10800000" flipH="1">
              <a:off x="-1" y="387815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89" name="三角形"/>
            <p:cNvSpPr/>
            <p:nvPr/>
          </p:nvSpPr>
          <p:spPr>
            <a:xfrm flipH="1">
              <a:off x="0" y="3878152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90" name="三角形"/>
            <p:cNvSpPr/>
            <p:nvPr/>
          </p:nvSpPr>
          <p:spPr>
            <a:xfrm>
              <a:off x="-1" y="4850233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91" name="三角形"/>
            <p:cNvSpPr/>
            <p:nvPr/>
          </p:nvSpPr>
          <p:spPr>
            <a:xfrm rot="10800000">
              <a:off x="0" y="485023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92" name="三角形"/>
            <p:cNvSpPr/>
            <p:nvPr/>
          </p:nvSpPr>
          <p:spPr>
            <a:xfrm>
              <a:off x="-1" y="2909519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93" name="三角形"/>
            <p:cNvSpPr/>
            <p:nvPr/>
          </p:nvSpPr>
          <p:spPr>
            <a:xfrm rot="10800000">
              <a:off x="0" y="2909520"/>
              <a:ext cx="971206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94" name="三角形"/>
            <p:cNvSpPr/>
            <p:nvPr/>
          </p:nvSpPr>
          <p:spPr>
            <a:xfrm rot="10800000" flipH="1">
              <a:off x="-1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95" name="三角形"/>
            <p:cNvSpPr/>
            <p:nvPr/>
          </p:nvSpPr>
          <p:spPr>
            <a:xfrm flipH="1">
              <a:off x="0" y="968825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96" name="三角形"/>
            <p:cNvSpPr/>
            <p:nvPr/>
          </p:nvSpPr>
          <p:spPr>
            <a:xfrm>
              <a:off x="-1" y="193416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97" name="三角形"/>
            <p:cNvSpPr/>
            <p:nvPr/>
          </p:nvSpPr>
          <p:spPr>
            <a:xfrm rot="10800000">
              <a:off x="0" y="1940906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98" name="三角形"/>
            <p:cNvSpPr/>
            <p:nvPr/>
          </p:nvSpPr>
          <p:spPr>
            <a:xfrm>
              <a:off x="-1" y="-1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99" name="三角形"/>
            <p:cNvSpPr/>
            <p:nvPr/>
          </p:nvSpPr>
          <p:spPr>
            <a:xfrm rot="10800000">
              <a:off x="0" y="4954"/>
              <a:ext cx="971206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00" name="三角形"/>
            <p:cNvSpPr/>
            <p:nvPr/>
          </p:nvSpPr>
          <p:spPr>
            <a:xfrm flipH="1">
              <a:off x="968160" y="5822518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01" name="三角形"/>
            <p:cNvSpPr/>
            <p:nvPr/>
          </p:nvSpPr>
          <p:spPr>
            <a:xfrm rot="10800000" flipH="1">
              <a:off x="968160" y="5822519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02" name="三角形"/>
            <p:cNvSpPr/>
            <p:nvPr/>
          </p:nvSpPr>
          <p:spPr>
            <a:xfrm rot="10800000">
              <a:off x="968160" y="3878153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03" name="三角形"/>
            <p:cNvSpPr/>
            <p:nvPr/>
          </p:nvSpPr>
          <p:spPr>
            <a:xfrm rot="10800000" flipH="1">
              <a:off x="968160" y="4850234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04" name="三角形"/>
            <p:cNvSpPr/>
            <p:nvPr/>
          </p:nvSpPr>
          <p:spPr>
            <a:xfrm flipH="1">
              <a:off x="968160" y="2909519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05" name="三角形"/>
            <p:cNvSpPr/>
            <p:nvPr/>
          </p:nvSpPr>
          <p:spPr>
            <a:xfrm rot="10800000" flipH="1">
              <a:off x="968160" y="2909520"/>
              <a:ext cx="971205" cy="97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06" name="三角形"/>
            <p:cNvSpPr/>
            <p:nvPr/>
          </p:nvSpPr>
          <p:spPr>
            <a:xfrm rot="10800000">
              <a:off x="968160" y="968825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07" name="三角形"/>
            <p:cNvSpPr/>
            <p:nvPr/>
          </p:nvSpPr>
          <p:spPr>
            <a:xfrm flipH="1">
              <a:off x="968160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08" name="三角形"/>
            <p:cNvSpPr/>
            <p:nvPr/>
          </p:nvSpPr>
          <p:spPr>
            <a:xfrm rot="10800000" flipH="1">
              <a:off x="968161" y="1940906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09" name="三角形"/>
            <p:cNvSpPr/>
            <p:nvPr/>
          </p:nvSpPr>
          <p:spPr>
            <a:xfrm flipH="1">
              <a:off x="968160" y="-1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10" name="三角形"/>
            <p:cNvSpPr/>
            <p:nvPr/>
          </p:nvSpPr>
          <p:spPr>
            <a:xfrm rot="10800000" flipH="1">
              <a:off x="968160" y="4954"/>
              <a:ext cx="971205" cy="97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212" name="矩形"/>
          <p:cNvSpPr/>
          <p:nvPr/>
        </p:nvSpPr>
        <p:spPr>
          <a:xfrm>
            <a:off x="-3445" y="6766559"/>
            <a:ext cx="12192269" cy="91442"/>
          </a:xfrm>
          <a:prstGeom prst="rect">
            <a:avLst/>
          </a:prstGeom>
          <a:gradFill>
            <a:gsLst>
              <a:gs pos="0">
                <a:srgbClr val="AADB1E"/>
              </a:gs>
              <a:gs pos="25000">
                <a:srgbClr val="6DB33F"/>
              </a:gs>
              <a:gs pos="50000">
                <a:srgbClr val="0095D3"/>
              </a:gs>
              <a:gs pos="75000">
                <a:srgbClr val="006990"/>
              </a:gs>
              <a:gs pos="100000">
                <a:srgbClr val="003D79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3" name="形状"/>
          <p:cNvSpPr/>
          <p:nvPr/>
        </p:nvSpPr>
        <p:spPr>
          <a:xfrm>
            <a:off x="565463" y="2687484"/>
            <a:ext cx="45721" cy="1412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90"/>
                </a:lnTo>
                <a:close/>
              </a:path>
            </a:pathLst>
          </a:custGeom>
          <a:solidFill>
            <a:srgbClr val="AADB1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4" name="图像"/>
          <p:cNvSpPr>
            <a:spLocks noGrp="1"/>
          </p:cNvSpPr>
          <p:nvPr>
            <p:ph type="pic" idx="13"/>
          </p:nvPr>
        </p:nvSpPr>
        <p:spPr>
          <a:xfrm>
            <a:off x="6785688" y="0"/>
            <a:ext cx="5403140" cy="67659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49084" y="2625189"/>
            <a:ext cx="5244774" cy="1500189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3600"/>
            </a:lvl1pPr>
            <a:lvl2pPr marL="0" indent="0">
              <a:spcBef>
                <a:spcPts val="0"/>
              </a:spcBef>
              <a:buSzTx/>
              <a:buNone/>
              <a:defRPr sz="3600"/>
            </a:lvl2pPr>
            <a:lvl3pPr marL="956866" indent="-382191">
              <a:spcBef>
                <a:spcPts val="0"/>
              </a:spcBef>
              <a:defRPr sz="3600"/>
            </a:lvl3pPr>
            <a:lvl4pPr marL="1231900" indent="-428625">
              <a:spcBef>
                <a:spcPts val="0"/>
              </a:spcBef>
              <a:defRPr sz="3600"/>
            </a:lvl4pPr>
            <a:lvl5pPr marL="1360034" indent="-355147">
              <a:spcBef>
                <a:spcPts val="0"/>
              </a:spcBef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068999" y="6499093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矩形"/>
          <p:cNvSpPr/>
          <p:nvPr/>
        </p:nvSpPr>
        <p:spPr>
          <a:xfrm>
            <a:off x="0" y="0"/>
            <a:ext cx="12188822" cy="4332288"/>
          </a:xfrm>
          <a:prstGeom prst="rect">
            <a:avLst/>
          </a:prstGeom>
          <a:solidFill>
            <a:srgbClr val="0095D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4" name="三角形"/>
          <p:cNvSpPr/>
          <p:nvPr/>
        </p:nvSpPr>
        <p:spPr>
          <a:xfrm>
            <a:off x="5192" y="-1"/>
            <a:ext cx="4329115" cy="432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709E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5" name="圆形"/>
          <p:cNvSpPr/>
          <p:nvPr/>
        </p:nvSpPr>
        <p:spPr>
          <a:xfrm>
            <a:off x="672527" y="722997"/>
            <a:ext cx="4470403" cy="447040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6" name="矩形"/>
          <p:cNvSpPr/>
          <p:nvPr/>
        </p:nvSpPr>
        <p:spPr>
          <a:xfrm>
            <a:off x="5849846" y="2509011"/>
            <a:ext cx="45721" cy="13673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7" name="矩形"/>
          <p:cNvSpPr>
            <a:spLocks noGrp="1"/>
          </p:cNvSpPr>
          <p:nvPr>
            <p:ph type="body" sz="quarter" idx="13"/>
          </p:nvPr>
        </p:nvSpPr>
        <p:spPr>
          <a:xfrm>
            <a:off x="608330" y="5507147"/>
            <a:ext cx="1371065" cy="42386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1228" name="矩形"/>
          <p:cNvSpPr>
            <a:spLocks noGrp="1"/>
          </p:cNvSpPr>
          <p:nvPr>
            <p:ph type="body" sz="quarter" idx="14"/>
          </p:nvPr>
        </p:nvSpPr>
        <p:spPr>
          <a:xfrm>
            <a:off x="2436416" y="5507147"/>
            <a:ext cx="1371064" cy="42386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1229" name="矩形"/>
          <p:cNvSpPr>
            <a:spLocks noGrp="1"/>
          </p:cNvSpPr>
          <p:nvPr>
            <p:ph type="body" sz="quarter" idx="15"/>
          </p:nvPr>
        </p:nvSpPr>
        <p:spPr>
          <a:xfrm>
            <a:off x="4261103" y="5507147"/>
            <a:ext cx="1371065" cy="42386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1230" name="矩形"/>
          <p:cNvSpPr>
            <a:spLocks noGrp="1"/>
          </p:cNvSpPr>
          <p:nvPr>
            <p:ph type="body" sz="quarter" idx="16"/>
          </p:nvPr>
        </p:nvSpPr>
        <p:spPr>
          <a:xfrm>
            <a:off x="6088109" y="5507147"/>
            <a:ext cx="1371064" cy="42386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1231" name="矩形"/>
          <p:cNvSpPr>
            <a:spLocks noGrp="1"/>
          </p:cNvSpPr>
          <p:nvPr>
            <p:ph type="body" sz="quarter" idx="17"/>
          </p:nvPr>
        </p:nvSpPr>
        <p:spPr>
          <a:xfrm>
            <a:off x="7920672" y="5507147"/>
            <a:ext cx="1371066" cy="42386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1232" name="矩形"/>
          <p:cNvSpPr>
            <a:spLocks noGrp="1"/>
          </p:cNvSpPr>
          <p:nvPr>
            <p:ph type="body" sz="quarter" idx="18"/>
          </p:nvPr>
        </p:nvSpPr>
        <p:spPr>
          <a:xfrm>
            <a:off x="9750028" y="5507147"/>
            <a:ext cx="1371065" cy="42386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123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96000" y="2667000"/>
            <a:ext cx="5351463" cy="101600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rgbClr val="FFFFFF"/>
                </a:solidFill>
              </a:defRPr>
            </a:lvl1pPr>
            <a:lvl2pPr marL="641350" indent="-368300">
              <a:spcBef>
                <a:spcPts val="0"/>
              </a:spcBef>
              <a:defRPr sz="3600">
                <a:solidFill>
                  <a:srgbClr val="FFFFFF"/>
                </a:solidFill>
              </a:defRPr>
            </a:lvl2pPr>
            <a:lvl3pPr marL="956866" indent="-382191">
              <a:spcBef>
                <a:spcPts val="0"/>
              </a:spcBef>
              <a:defRPr sz="3600">
                <a:solidFill>
                  <a:srgbClr val="FFFFFF"/>
                </a:solidFill>
              </a:defRPr>
            </a:lvl3pPr>
            <a:lvl4pPr marL="1231900" indent="-428625">
              <a:spcBef>
                <a:spcPts val="0"/>
              </a:spcBef>
              <a:defRPr sz="3600">
                <a:solidFill>
                  <a:srgbClr val="FFFFFF"/>
                </a:solidFill>
              </a:defRPr>
            </a:lvl4pPr>
            <a:lvl5pPr marL="1360034" indent="-355147">
              <a:spcBef>
                <a:spcPts val="0"/>
              </a:spcBef>
              <a:defRPr sz="36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4129911" y="0"/>
            <a:ext cx="805891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标题文本"/>
          <p:cNvSpPr txBox="1">
            <a:spLocks noGrp="1"/>
          </p:cNvSpPr>
          <p:nvPr>
            <p:ph type="title"/>
          </p:nvPr>
        </p:nvSpPr>
        <p:spPr>
          <a:xfrm>
            <a:off x="584039" y="3728720"/>
            <a:ext cx="6427330" cy="1229362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t>标题文本</a:t>
            </a:r>
          </a:p>
        </p:txBody>
      </p:sp>
      <p:sp>
        <p:nvSpPr>
          <p:cNvPr id="12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54845" y="6221731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矩形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6DB33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1" name="If yes, you are good to go!…"/>
          <p:cNvSpPr txBox="1"/>
          <p:nvPr/>
        </p:nvSpPr>
        <p:spPr>
          <a:xfrm>
            <a:off x="620893" y="3906060"/>
            <a:ext cx="10962690" cy="2821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defRPr>
                <a:solidFill>
                  <a:srgbClr val="FFFFFF"/>
                </a:solidFill>
              </a:defRPr>
            </a:pPr>
            <a:r>
              <a:t>If yes, you are good to go!</a:t>
            </a:r>
          </a:p>
          <a:p>
            <a:pPr>
              <a:lnSpc>
                <a:spcPct val="130000"/>
              </a:lnSpc>
              <a:defRPr>
                <a:solidFill>
                  <a:srgbClr val="FFFFFF"/>
                </a:solidFill>
              </a:defRPr>
            </a:pPr>
            <a:r>
              <a:t>If the answer is no, you do not have the Metropolis font installed.</a:t>
            </a:r>
          </a:p>
          <a:p>
            <a:pPr>
              <a:lnSpc>
                <a:spcPct val="130000"/>
              </a:lnSpc>
              <a:defRPr>
                <a:solidFill>
                  <a:srgbClr val="FFFFFF"/>
                </a:solidFill>
              </a:defRPr>
            </a:pPr>
            <a:endParaRPr/>
          </a:p>
          <a:p>
            <a:pPr>
              <a:lnSpc>
                <a:spcPct val="130000"/>
              </a:lnSpc>
              <a:defRPr>
                <a:solidFill>
                  <a:srgbClr val="FFFFFF"/>
                </a:solidFill>
              </a:defRPr>
            </a:pPr>
            <a:r>
              <a:t>Click here to download the font: </a:t>
            </a:r>
            <a:r>
              <a:rPr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  <a:hlinkClick r:id="rId2"/>
              </a:rPr>
              <a:t>www.vmware.com/brand</a:t>
            </a:r>
            <a:r>
              <a:t> </a:t>
            </a:r>
          </a:p>
          <a:p>
            <a:pPr marL="400050" indent="-227013">
              <a:lnSpc>
                <a:spcPct val="130000"/>
              </a:lnSpc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Log in with SSO and select the Brand Assets tab in the portal</a:t>
            </a:r>
          </a:p>
          <a:p>
            <a:pPr>
              <a:lnSpc>
                <a:spcPct val="130000"/>
              </a:lnSpc>
              <a:defRPr>
                <a:solidFill>
                  <a:srgbClr val="FFFFFF"/>
                </a:solidFill>
              </a:defRPr>
            </a:pPr>
            <a:r>
              <a:t>Need more information on how to install fonts? </a:t>
            </a:r>
            <a:br/>
            <a:r>
              <a:t>Refer to the quick-start section in the template guideline or contact Oasis.</a:t>
            </a:r>
          </a:p>
          <a:p>
            <a:pPr>
              <a:lnSpc>
                <a:spcPct val="130000"/>
              </a:lnSpc>
              <a:defRPr>
                <a:solidFill>
                  <a:srgbClr val="FFFFFF"/>
                </a:solidFill>
              </a:defRPr>
            </a:pPr>
            <a:r>
              <a:t> </a:t>
            </a:r>
          </a:p>
        </p:txBody>
      </p:sp>
      <p:grpSp>
        <p:nvGrpSpPr>
          <p:cNvPr id="1268" name="成组"/>
          <p:cNvGrpSpPr/>
          <p:nvPr/>
        </p:nvGrpSpPr>
        <p:grpSpPr>
          <a:xfrm>
            <a:off x="620892" y="2249108"/>
            <a:ext cx="5115296" cy="542318"/>
            <a:chOff x="-1" y="0"/>
            <a:chExt cx="5115294" cy="542316"/>
          </a:xfrm>
        </p:grpSpPr>
        <p:sp>
          <p:nvSpPr>
            <p:cNvPr id="1252" name="形状"/>
            <p:cNvSpPr/>
            <p:nvPr/>
          </p:nvSpPr>
          <p:spPr>
            <a:xfrm>
              <a:off x="-2" y="14318"/>
              <a:ext cx="338279" cy="422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57" y="2334"/>
                  </a:moveTo>
                  <a:lnTo>
                    <a:pt x="0" y="2334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334"/>
                  </a:lnTo>
                  <a:lnTo>
                    <a:pt x="12400" y="2334"/>
                  </a:lnTo>
                  <a:lnTo>
                    <a:pt x="12400" y="21600"/>
                  </a:lnTo>
                  <a:lnTo>
                    <a:pt x="9257" y="21600"/>
                  </a:lnTo>
                  <a:lnTo>
                    <a:pt x="9257" y="233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53" name="形状"/>
            <p:cNvSpPr/>
            <p:nvPr/>
          </p:nvSpPr>
          <p:spPr>
            <a:xfrm>
              <a:off x="414342" y="7158"/>
              <a:ext cx="274738" cy="42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23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7900" y="21600"/>
                    <a:pt x="17900" y="21600"/>
                    <a:pt x="17900" y="21600"/>
                  </a:cubicBezTo>
                  <a:cubicBezTo>
                    <a:pt x="17900" y="11693"/>
                    <a:pt x="17900" y="11693"/>
                    <a:pt x="17900" y="11693"/>
                  </a:cubicBezTo>
                  <a:cubicBezTo>
                    <a:pt x="17900" y="9149"/>
                    <a:pt x="15318" y="7308"/>
                    <a:pt x="11531" y="7308"/>
                  </a:cubicBezTo>
                  <a:cubicBezTo>
                    <a:pt x="7315" y="7308"/>
                    <a:pt x="3700" y="9203"/>
                    <a:pt x="3700" y="11423"/>
                  </a:cubicBezTo>
                  <a:cubicBezTo>
                    <a:pt x="3700" y="21600"/>
                    <a:pt x="3700" y="21600"/>
                    <a:pt x="37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00" y="0"/>
                    <a:pt x="3700" y="0"/>
                    <a:pt x="3700" y="0"/>
                  </a:cubicBezTo>
                  <a:cubicBezTo>
                    <a:pt x="3700" y="8174"/>
                    <a:pt x="3700" y="8174"/>
                    <a:pt x="3700" y="8174"/>
                  </a:cubicBezTo>
                  <a:cubicBezTo>
                    <a:pt x="5163" y="6442"/>
                    <a:pt x="8433" y="5251"/>
                    <a:pt x="12048" y="5251"/>
                  </a:cubicBezTo>
                  <a:cubicBezTo>
                    <a:pt x="17641" y="5251"/>
                    <a:pt x="21600" y="7795"/>
                    <a:pt x="21600" y="114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54" name="形状"/>
            <p:cNvSpPr/>
            <p:nvPr/>
          </p:nvSpPr>
          <p:spPr>
            <a:xfrm>
              <a:off x="774989" y="-1"/>
              <a:ext cx="62646" cy="436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0"/>
                  </a:moveTo>
                  <a:cubicBezTo>
                    <a:pt x="0" y="692"/>
                    <a:pt x="4926" y="0"/>
                    <a:pt x="10989" y="0"/>
                  </a:cubicBezTo>
                  <a:cubicBezTo>
                    <a:pt x="16674" y="0"/>
                    <a:pt x="21600" y="692"/>
                    <a:pt x="21600" y="1490"/>
                  </a:cubicBezTo>
                  <a:cubicBezTo>
                    <a:pt x="21600" y="2341"/>
                    <a:pt x="16674" y="3033"/>
                    <a:pt x="10989" y="3033"/>
                  </a:cubicBezTo>
                  <a:cubicBezTo>
                    <a:pt x="4926" y="3033"/>
                    <a:pt x="0" y="2341"/>
                    <a:pt x="0" y="1490"/>
                  </a:cubicBezTo>
                  <a:close/>
                  <a:moveTo>
                    <a:pt x="2653" y="5852"/>
                  </a:moveTo>
                  <a:cubicBezTo>
                    <a:pt x="18947" y="5852"/>
                    <a:pt x="18947" y="5852"/>
                    <a:pt x="18947" y="5852"/>
                  </a:cubicBezTo>
                  <a:cubicBezTo>
                    <a:pt x="18947" y="21600"/>
                    <a:pt x="18947" y="21600"/>
                    <a:pt x="18947" y="21600"/>
                  </a:cubicBezTo>
                  <a:cubicBezTo>
                    <a:pt x="2653" y="21600"/>
                    <a:pt x="2653" y="21600"/>
                    <a:pt x="2653" y="21600"/>
                  </a:cubicBezTo>
                  <a:lnTo>
                    <a:pt x="2653" y="58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55" name="形状"/>
            <p:cNvSpPr/>
            <p:nvPr/>
          </p:nvSpPr>
          <p:spPr>
            <a:xfrm>
              <a:off x="904751" y="111863"/>
              <a:ext cx="251471" cy="33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14"/>
                  </a:moveTo>
                  <a:cubicBezTo>
                    <a:pt x="2160" y="16340"/>
                    <a:pt x="2160" y="16340"/>
                    <a:pt x="2160" y="16340"/>
                  </a:cubicBezTo>
                  <a:cubicBezTo>
                    <a:pt x="5259" y="18094"/>
                    <a:pt x="8452" y="18935"/>
                    <a:pt x="11457" y="18935"/>
                  </a:cubicBezTo>
                  <a:cubicBezTo>
                    <a:pt x="15120" y="18935"/>
                    <a:pt x="17656" y="17673"/>
                    <a:pt x="17656" y="15709"/>
                  </a:cubicBezTo>
                  <a:cubicBezTo>
                    <a:pt x="17656" y="13465"/>
                    <a:pt x="14369" y="12764"/>
                    <a:pt x="10612" y="11922"/>
                  </a:cubicBezTo>
                  <a:cubicBezTo>
                    <a:pt x="3944" y="10519"/>
                    <a:pt x="1409" y="9047"/>
                    <a:pt x="1409" y="6031"/>
                  </a:cubicBezTo>
                  <a:cubicBezTo>
                    <a:pt x="1409" y="2314"/>
                    <a:pt x="5541" y="0"/>
                    <a:pt x="11082" y="0"/>
                  </a:cubicBezTo>
                  <a:cubicBezTo>
                    <a:pt x="14463" y="0"/>
                    <a:pt x="18031" y="842"/>
                    <a:pt x="20943" y="2314"/>
                  </a:cubicBezTo>
                  <a:cubicBezTo>
                    <a:pt x="19064" y="4629"/>
                    <a:pt x="19064" y="4629"/>
                    <a:pt x="19064" y="4629"/>
                  </a:cubicBezTo>
                  <a:cubicBezTo>
                    <a:pt x="16247" y="3296"/>
                    <a:pt x="13523" y="2665"/>
                    <a:pt x="11082" y="2665"/>
                  </a:cubicBezTo>
                  <a:cubicBezTo>
                    <a:pt x="7983" y="2665"/>
                    <a:pt x="5353" y="3717"/>
                    <a:pt x="5353" y="5681"/>
                  </a:cubicBezTo>
                  <a:cubicBezTo>
                    <a:pt x="5353" y="7504"/>
                    <a:pt x="7419" y="8065"/>
                    <a:pt x="12584" y="9327"/>
                  </a:cubicBezTo>
                  <a:cubicBezTo>
                    <a:pt x="16998" y="10309"/>
                    <a:pt x="21600" y="11431"/>
                    <a:pt x="21600" y="15358"/>
                  </a:cubicBezTo>
                  <a:cubicBezTo>
                    <a:pt x="21600" y="19216"/>
                    <a:pt x="17280" y="21600"/>
                    <a:pt x="11457" y="21600"/>
                  </a:cubicBezTo>
                  <a:cubicBezTo>
                    <a:pt x="7607" y="21600"/>
                    <a:pt x="3381" y="20548"/>
                    <a:pt x="0" y="185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56" name="形状"/>
            <p:cNvSpPr/>
            <p:nvPr/>
          </p:nvSpPr>
          <p:spPr>
            <a:xfrm>
              <a:off x="1406794" y="-1"/>
              <a:ext cx="62646" cy="436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0"/>
                  </a:moveTo>
                  <a:cubicBezTo>
                    <a:pt x="0" y="692"/>
                    <a:pt x="4926" y="0"/>
                    <a:pt x="10989" y="0"/>
                  </a:cubicBezTo>
                  <a:cubicBezTo>
                    <a:pt x="16674" y="0"/>
                    <a:pt x="21600" y="692"/>
                    <a:pt x="21600" y="1490"/>
                  </a:cubicBezTo>
                  <a:cubicBezTo>
                    <a:pt x="21600" y="2341"/>
                    <a:pt x="16674" y="3033"/>
                    <a:pt x="10989" y="3033"/>
                  </a:cubicBezTo>
                  <a:cubicBezTo>
                    <a:pt x="4926" y="3033"/>
                    <a:pt x="0" y="2341"/>
                    <a:pt x="0" y="1490"/>
                  </a:cubicBezTo>
                  <a:close/>
                  <a:moveTo>
                    <a:pt x="2653" y="5852"/>
                  </a:moveTo>
                  <a:cubicBezTo>
                    <a:pt x="18947" y="5852"/>
                    <a:pt x="18947" y="5852"/>
                    <a:pt x="18947" y="5852"/>
                  </a:cubicBezTo>
                  <a:cubicBezTo>
                    <a:pt x="18947" y="21600"/>
                    <a:pt x="18947" y="21600"/>
                    <a:pt x="18947" y="21600"/>
                  </a:cubicBezTo>
                  <a:cubicBezTo>
                    <a:pt x="2653" y="21600"/>
                    <a:pt x="2653" y="21600"/>
                    <a:pt x="2653" y="21600"/>
                  </a:cubicBezTo>
                  <a:lnTo>
                    <a:pt x="2653" y="58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57" name="形状"/>
            <p:cNvSpPr/>
            <p:nvPr/>
          </p:nvSpPr>
          <p:spPr>
            <a:xfrm>
              <a:off x="1535661" y="111863"/>
              <a:ext cx="252366" cy="33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14"/>
                  </a:moveTo>
                  <a:cubicBezTo>
                    <a:pt x="2160" y="16340"/>
                    <a:pt x="2160" y="16340"/>
                    <a:pt x="2160" y="16340"/>
                  </a:cubicBezTo>
                  <a:cubicBezTo>
                    <a:pt x="5259" y="18094"/>
                    <a:pt x="8452" y="18935"/>
                    <a:pt x="11457" y="18935"/>
                  </a:cubicBezTo>
                  <a:cubicBezTo>
                    <a:pt x="15120" y="18935"/>
                    <a:pt x="17656" y="17673"/>
                    <a:pt x="17656" y="15709"/>
                  </a:cubicBezTo>
                  <a:cubicBezTo>
                    <a:pt x="17656" y="13465"/>
                    <a:pt x="14369" y="12764"/>
                    <a:pt x="10612" y="11922"/>
                  </a:cubicBezTo>
                  <a:cubicBezTo>
                    <a:pt x="3944" y="10519"/>
                    <a:pt x="1409" y="9047"/>
                    <a:pt x="1409" y="6031"/>
                  </a:cubicBezTo>
                  <a:cubicBezTo>
                    <a:pt x="1409" y="2314"/>
                    <a:pt x="5541" y="0"/>
                    <a:pt x="11082" y="0"/>
                  </a:cubicBezTo>
                  <a:cubicBezTo>
                    <a:pt x="14463" y="0"/>
                    <a:pt x="18031" y="842"/>
                    <a:pt x="21037" y="2314"/>
                  </a:cubicBezTo>
                  <a:cubicBezTo>
                    <a:pt x="19064" y="4629"/>
                    <a:pt x="19064" y="4629"/>
                    <a:pt x="19064" y="4629"/>
                  </a:cubicBezTo>
                  <a:cubicBezTo>
                    <a:pt x="16247" y="3296"/>
                    <a:pt x="13523" y="2665"/>
                    <a:pt x="11082" y="2665"/>
                  </a:cubicBezTo>
                  <a:cubicBezTo>
                    <a:pt x="7983" y="2665"/>
                    <a:pt x="5353" y="3717"/>
                    <a:pt x="5353" y="5681"/>
                  </a:cubicBezTo>
                  <a:cubicBezTo>
                    <a:pt x="5353" y="7504"/>
                    <a:pt x="7419" y="8065"/>
                    <a:pt x="12584" y="9327"/>
                  </a:cubicBezTo>
                  <a:cubicBezTo>
                    <a:pt x="16998" y="10309"/>
                    <a:pt x="21600" y="11431"/>
                    <a:pt x="21600" y="15358"/>
                  </a:cubicBezTo>
                  <a:cubicBezTo>
                    <a:pt x="21600" y="19216"/>
                    <a:pt x="17280" y="21600"/>
                    <a:pt x="11457" y="21600"/>
                  </a:cubicBezTo>
                  <a:cubicBezTo>
                    <a:pt x="7607" y="21600"/>
                    <a:pt x="3381" y="20548"/>
                    <a:pt x="0" y="185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58" name="形状"/>
            <p:cNvSpPr/>
            <p:nvPr/>
          </p:nvSpPr>
          <p:spPr>
            <a:xfrm>
              <a:off x="2058287" y="14318"/>
              <a:ext cx="415239" cy="422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467" y="0"/>
                  </a:lnTo>
                  <a:lnTo>
                    <a:pt x="10800" y="15056"/>
                  </a:lnTo>
                  <a:lnTo>
                    <a:pt x="19133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9133" y="21600"/>
                  </a:lnTo>
                  <a:lnTo>
                    <a:pt x="19133" y="5263"/>
                  </a:lnTo>
                  <a:lnTo>
                    <a:pt x="10800" y="20364"/>
                  </a:lnTo>
                  <a:lnTo>
                    <a:pt x="2467" y="5263"/>
                  </a:lnTo>
                  <a:lnTo>
                    <a:pt x="2467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59" name="形状"/>
            <p:cNvSpPr/>
            <p:nvPr/>
          </p:nvSpPr>
          <p:spPr>
            <a:xfrm>
              <a:off x="2562120" y="111863"/>
              <a:ext cx="312326" cy="33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41" y="16481"/>
                  </a:moveTo>
                  <a:cubicBezTo>
                    <a:pt x="20312" y="18444"/>
                    <a:pt x="20312" y="18444"/>
                    <a:pt x="20312" y="18444"/>
                  </a:cubicBezTo>
                  <a:cubicBezTo>
                    <a:pt x="18417" y="20408"/>
                    <a:pt x="14476" y="21600"/>
                    <a:pt x="11368" y="21600"/>
                  </a:cubicBezTo>
                  <a:cubicBezTo>
                    <a:pt x="5381" y="21600"/>
                    <a:pt x="0" y="17112"/>
                    <a:pt x="0" y="10730"/>
                  </a:cubicBezTo>
                  <a:cubicBezTo>
                    <a:pt x="0" y="4558"/>
                    <a:pt x="5002" y="0"/>
                    <a:pt x="11065" y="0"/>
                  </a:cubicBezTo>
                  <a:cubicBezTo>
                    <a:pt x="17811" y="0"/>
                    <a:pt x="21600" y="4699"/>
                    <a:pt x="21600" y="11922"/>
                  </a:cubicBezTo>
                  <a:cubicBezTo>
                    <a:pt x="3335" y="11922"/>
                    <a:pt x="3335" y="11922"/>
                    <a:pt x="3335" y="11922"/>
                  </a:cubicBezTo>
                  <a:cubicBezTo>
                    <a:pt x="3789" y="15990"/>
                    <a:pt x="6897" y="18935"/>
                    <a:pt x="11293" y="18935"/>
                  </a:cubicBezTo>
                  <a:cubicBezTo>
                    <a:pt x="13945" y="18935"/>
                    <a:pt x="16977" y="17883"/>
                    <a:pt x="18341" y="16481"/>
                  </a:cubicBezTo>
                  <a:close/>
                  <a:moveTo>
                    <a:pt x="3411" y="9257"/>
                  </a:moveTo>
                  <a:cubicBezTo>
                    <a:pt x="18417" y="9257"/>
                    <a:pt x="18417" y="9257"/>
                    <a:pt x="18417" y="9257"/>
                  </a:cubicBezTo>
                  <a:cubicBezTo>
                    <a:pt x="18038" y="5540"/>
                    <a:pt x="15613" y="2665"/>
                    <a:pt x="11141" y="2665"/>
                  </a:cubicBezTo>
                  <a:cubicBezTo>
                    <a:pt x="7200" y="2665"/>
                    <a:pt x="4017" y="5260"/>
                    <a:pt x="3411" y="92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60" name="形状"/>
            <p:cNvSpPr/>
            <p:nvPr/>
          </p:nvSpPr>
          <p:spPr>
            <a:xfrm>
              <a:off x="2927243" y="31321"/>
              <a:ext cx="188828" cy="411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85"/>
                  </a:moveTo>
                  <a:cubicBezTo>
                    <a:pt x="19727" y="21262"/>
                    <a:pt x="17355" y="21600"/>
                    <a:pt x="14858" y="21600"/>
                  </a:cubicBezTo>
                  <a:cubicBezTo>
                    <a:pt x="9489" y="21600"/>
                    <a:pt x="5868" y="19852"/>
                    <a:pt x="5868" y="17370"/>
                  </a:cubicBezTo>
                  <a:cubicBezTo>
                    <a:pt x="5868" y="6768"/>
                    <a:pt x="5868" y="6768"/>
                    <a:pt x="5868" y="6768"/>
                  </a:cubicBezTo>
                  <a:cubicBezTo>
                    <a:pt x="0" y="6768"/>
                    <a:pt x="0" y="6768"/>
                    <a:pt x="0" y="6768"/>
                  </a:cubicBezTo>
                  <a:cubicBezTo>
                    <a:pt x="0" y="4568"/>
                    <a:pt x="0" y="4568"/>
                    <a:pt x="0" y="4568"/>
                  </a:cubicBezTo>
                  <a:cubicBezTo>
                    <a:pt x="5868" y="4568"/>
                    <a:pt x="5868" y="4568"/>
                    <a:pt x="5868" y="4568"/>
                  </a:cubicBezTo>
                  <a:cubicBezTo>
                    <a:pt x="5868" y="0"/>
                    <a:pt x="5868" y="0"/>
                    <a:pt x="5868" y="0"/>
                  </a:cubicBezTo>
                  <a:cubicBezTo>
                    <a:pt x="11112" y="0"/>
                    <a:pt x="11112" y="0"/>
                    <a:pt x="11112" y="0"/>
                  </a:cubicBezTo>
                  <a:cubicBezTo>
                    <a:pt x="11112" y="4568"/>
                    <a:pt x="11112" y="4568"/>
                    <a:pt x="11112" y="4568"/>
                  </a:cubicBezTo>
                  <a:cubicBezTo>
                    <a:pt x="20227" y="4568"/>
                    <a:pt x="20227" y="4568"/>
                    <a:pt x="20227" y="4568"/>
                  </a:cubicBezTo>
                  <a:cubicBezTo>
                    <a:pt x="20227" y="6768"/>
                    <a:pt x="20227" y="6768"/>
                    <a:pt x="20227" y="6768"/>
                  </a:cubicBezTo>
                  <a:cubicBezTo>
                    <a:pt x="11112" y="6768"/>
                    <a:pt x="11112" y="6768"/>
                    <a:pt x="11112" y="6768"/>
                  </a:cubicBezTo>
                  <a:cubicBezTo>
                    <a:pt x="11112" y="17370"/>
                    <a:pt x="11112" y="17370"/>
                    <a:pt x="11112" y="17370"/>
                  </a:cubicBezTo>
                  <a:cubicBezTo>
                    <a:pt x="11112" y="18611"/>
                    <a:pt x="12985" y="19457"/>
                    <a:pt x="15108" y="19457"/>
                  </a:cubicBezTo>
                  <a:cubicBezTo>
                    <a:pt x="16855" y="19457"/>
                    <a:pt x="18229" y="19175"/>
                    <a:pt x="18978" y="18780"/>
                  </a:cubicBezTo>
                  <a:lnTo>
                    <a:pt x="21600" y="2058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61" name="形状"/>
            <p:cNvSpPr/>
            <p:nvPr/>
          </p:nvSpPr>
          <p:spPr>
            <a:xfrm>
              <a:off x="3187662" y="111863"/>
              <a:ext cx="171824" cy="324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718"/>
                    <a:pt x="21600" y="2718"/>
                    <a:pt x="21600" y="2718"/>
                  </a:cubicBezTo>
                  <a:cubicBezTo>
                    <a:pt x="12382" y="2718"/>
                    <a:pt x="5916" y="5650"/>
                    <a:pt x="5916" y="9799"/>
                  </a:cubicBezTo>
                  <a:cubicBezTo>
                    <a:pt x="5916" y="21600"/>
                    <a:pt x="5916" y="21600"/>
                    <a:pt x="5916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5916" y="429"/>
                    <a:pt x="5916" y="429"/>
                    <a:pt x="5916" y="429"/>
                  </a:cubicBezTo>
                  <a:cubicBezTo>
                    <a:pt x="5916" y="4577"/>
                    <a:pt x="5916" y="4577"/>
                    <a:pt x="5916" y="4577"/>
                  </a:cubicBezTo>
                  <a:cubicBezTo>
                    <a:pt x="8255" y="1788"/>
                    <a:pt x="14171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62" name="形状"/>
            <p:cNvSpPr/>
            <p:nvPr/>
          </p:nvSpPr>
          <p:spPr>
            <a:xfrm>
              <a:off x="3395280" y="111863"/>
              <a:ext cx="334698" cy="33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909"/>
                    <a:pt x="5012" y="0"/>
                    <a:pt x="10800" y="0"/>
                  </a:cubicBezTo>
                  <a:cubicBezTo>
                    <a:pt x="16659" y="0"/>
                    <a:pt x="21600" y="4909"/>
                    <a:pt x="21600" y="10800"/>
                  </a:cubicBezTo>
                  <a:cubicBezTo>
                    <a:pt x="21600" y="16691"/>
                    <a:pt x="16659" y="21600"/>
                    <a:pt x="10800" y="21600"/>
                  </a:cubicBezTo>
                  <a:cubicBezTo>
                    <a:pt x="5012" y="21600"/>
                    <a:pt x="0" y="16691"/>
                    <a:pt x="0" y="10800"/>
                  </a:cubicBezTo>
                  <a:close/>
                  <a:moveTo>
                    <a:pt x="18424" y="10800"/>
                  </a:moveTo>
                  <a:cubicBezTo>
                    <a:pt x="18424" y="6382"/>
                    <a:pt x="14965" y="2665"/>
                    <a:pt x="10800" y="2665"/>
                  </a:cubicBezTo>
                  <a:cubicBezTo>
                    <a:pt x="6706" y="2665"/>
                    <a:pt x="3247" y="6382"/>
                    <a:pt x="3247" y="10800"/>
                  </a:cubicBezTo>
                  <a:cubicBezTo>
                    <a:pt x="3247" y="15218"/>
                    <a:pt x="6706" y="18935"/>
                    <a:pt x="10800" y="18935"/>
                  </a:cubicBezTo>
                  <a:cubicBezTo>
                    <a:pt x="14965" y="18935"/>
                    <a:pt x="18424" y="15218"/>
                    <a:pt x="18424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63" name="形状"/>
            <p:cNvSpPr/>
            <p:nvPr/>
          </p:nvSpPr>
          <p:spPr>
            <a:xfrm>
              <a:off x="3812307" y="111863"/>
              <a:ext cx="313220" cy="43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316"/>
                  </a:moveTo>
                  <a:cubicBezTo>
                    <a:pt x="21600" y="13176"/>
                    <a:pt x="17144" y="16632"/>
                    <a:pt x="11329" y="16632"/>
                  </a:cubicBezTo>
                  <a:cubicBezTo>
                    <a:pt x="7703" y="16632"/>
                    <a:pt x="4909" y="15390"/>
                    <a:pt x="3172" y="13284"/>
                  </a:cubicBezTo>
                  <a:cubicBezTo>
                    <a:pt x="3172" y="21600"/>
                    <a:pt x="3172" y="21600"/>
                    <a:pt x="3172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3172" y="324"/>
                    <a:pt x="3172" y="324"/>
                    <a:pt x="3172" y="324"/>
                  </a:cubicBezTo>
                  <a:cubicBezTo>
                    <a:pt x="3172" y="3348"/>
                    <a:pt x="3172" y="3348"/>
                    <a:pt x="3172" y="3348"/>
                  </a:cubicBezTo>
                  <a:cubicBezTo>
                    <a:pt x="4909" y="1242"/>
                    <a:pt x="7703" y="0"/>
                    <a:pt x="11329" y="0"/>
                  </a:cubicBezTo>
                  <a:cubicBezTo>
                    <a:pt x="17144" y="0"/>
                    <a:pt x="21600" y="3456"/>
                    <a:pt x="21600" y="8316"/>
                  </a:cubicBezTo>
                  <a:close/>
                  <a:moveTo>
                    <a:pt x="18126" y="8316"/>
                  </a:moveTo>
                  <a:cubicBezTo>
                    <a:pt x="18126" y="4644"/>
                    <a:pt x="15029" y="2052"/>
                    <a:pt x="10724" y="2052"/>
                  </a:cubicBezTo>
                  <a:cubicBezTo>
                    <a:pt x="6269" y="2052"/>
                    <a:pt x="3172" y="4644"/>
                    <a:pt x="3172" y="8316"/>
                  </a:cubicBezTo>
                  <a:cubicBezTo>
                    <a:pt x="3172" y="11988"/>
                    <a:pt x="6269" y="14580"/>
                    <a:pt x="10724" y="14580"/>
                  </a:cubicBezTo>
                  <a:cubicBezTo>
                    <a:pt x="15029" y="14580"/>
                    <a:pt x="18126" y="11988"/>
                    <a:pt x="18126" y="83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64" name="形状"/>
            <p:cNvSpPr/>
            <p:nvPr/>
          </p:nvSpPr>
          <p:spPr>
            <a:xfrm>
              <a:off x="4189063" y="111863"/>
              <a:ext cx="333803" cy="33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909"/>
                    <a:pt x="4957" y="0"/>
                    <a:pt x="10835" y="0"/>
                  </a:cubicBezTo>
                  <a:cubicBezTo>
                    <a:pt x="16643" y="0"/>
                    <a:pt x="21600" y="4909"/>
                    <a:pt x="21600" y="10800"/>
                  </a:cubicBezTo>
                  <a:cubicBezTo>
                    <a:pt x="21600" y="16691"/>
                    <a:pt x="16643" y="21600"/>
                    <a:pt x="10835" y="21600"/>
                  </a:cubicBezTo>
                  <a:cubicBezTo>
                    <a:pt x="4957" y="21600"/>
                    <a:pt x="0" y="16691"/>
                    <a:pt x="0" y="10800"/>
                  </a:cubicBezTo>
                  <a:close/>
                  <a:moveTo>
                    <a:pt x="18413" y="10800"/>
                  </a:moveTo>
                  <a:cubicBezTo>
                    <a:pt x="18413" y="6382"/>
                    <a:pt x="14943" y="2665"/>
                    <a:pt x="10835" y="2665"/>
                  </a:cubicBezTo>
                  <a:cubicBezTo>
                    <a:pt x="6657" y="2665"/>
                    <a:pt x="3187" y="6382"/>
                    <a:pt x="3187" y="10800"/>
                  </a:cubicBezTo>
                  <a:cubicBezTo>
                    <a:pt x="3187" y="15218"/>
                    <a:pt x="6657" y="18935"/>
                    <a:pt x="10835" y="18935"/>
                  </a:cubicBezTo>
                  <a:cubicBezTo>
                    <a:pt x="14943" y="18935"/>
                    <a:pt x="18413" y="15218"/>
                    <a:pt x="18413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65" name="矩形"/>
            <p:cNvSpPr/>
            <p:nvPr/>
          </p:nvSpPr>
          <p:spPr>
            <a:xfrm>
              <a:off x="4600721" y="7159"/>
              <a:ext cx="46537" cy="42955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66" name="形状"/>
            <p:cNvSpPr/>
            <p:nvPr/>
          </p:nvSpPr>
          <p:spPr>
            <a:xfrm>
              <a:off x="4734062" y="-1"/>
              <a:ext cx="60856" cy="436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0"/>
                  </a:moveTo>
                  <a:cubicBezTo>
                    <a:pt x="0" y="692"/>
                    <a:pt x="5014" y="0"/>
                    <a:pt x="11186" y="0"/>
                  </a:cubicBezTo>
                  <a:cubicBezTo>
                    <a:pt x="16971" y="0"/>
                    <a:pt x="21600" y="692"/>
                    <a:pt x="21600" y="1490"/>
                  </a:cubicBezTo>
                  <a:cubicBezTo>
                    <a:pt x="21600" y="2341"/>
                    <a:pt x="16971" y="3033"/>
                    <a:pt x="11186" y="3033"/>
                  </a:cubicBezTo>
                  <a:cubicBezTo>
                    <a:pt x="5014" y="3033"/>
                    <a:pt x="0" y="2341"/>
                    <a:pt x="0" y="1490"/>
                  </a:cubicBezTo>
                  <a:close/>
                  <a:moveTo>
                    <a:pt x="2700" y="5852"/>
                  </a:moveTo>
                  <a:cubicBezTo>
                    <a:pt x="19286" y="5852"/>
                    <a:pt x="19286" y="5852"/>
                    <a:pt x="19286" y="5852"/>
                  </a:cubicBezTo>
                  <a:cubicBezTo>
                    <a:pt x="19286" y="21600"/>
                    <a:pt x="19286" y="21600"/>
                    <a:pt x="19286" y="21600"/>
                  </a:cubicBezTo>
                  <a:cubicBezTo>
                    <a:pt x="2700" y="21600"/>
                    <a:pt x="2700" y="21600"/>
                    <a:pt x="2700" y="21600"/>
                  </a:cubicBezTo>
                  <a:lnTo>
                    <a:pt x="2700" y="58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67" name="形状"/>
            <p:cNvSpPr/>
            <p:nvPr/>
          </p:nvSpPr>
          <p:spPr>
            <a:xfrm>
              <a:off x="4862928" y="111863"/>
              <a:ext cx="252366" cy="33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14"/>
                  </a:moveTo>
                  <a:cubicBezTo>
                    <a:pt x="2066" y="16340"/>
                    <a:pt x="2066" y="16340"/>
                    <a:pt x="2066" y="16340"/>
                  </a:cubicBezTo>
                  <a:cubicBezTo>
                    <a:pt x="5259" y="18094"/>
                    <a:pt x="8452" y="18935"/>
                    <a:pt x="11457" y="18935"/>
                  </a:cubicBezTo>
                  <a:cubicBezTo>
                    <a:pt x="15120" y="18935"/>
                    <a:pt x="17562" y="17673"/>
                    <a:pt x="17562" y="15709"/>
                  </a:cubicBezTo>
                  <a:cubicBezTo>
                    <a:pt x="17562" y="13465"/>
                    <a:pt x="14369" y="12764"/>
                    <a:pt x="10612" y="11922"/>
                  </a:cubicBezTo>
                  <a:cubicBezTo>
                    <a:pt x="3944" y="10519"/>
                    <a:pt x="1315" y="9047"/>
                    <a:pt x="1315" y="6031"/>
                  </a:cubicBezTo>
                  <a:cubicBezTo>
                    <a:pt x="1315" y="2314"/>
                    <a:pt x="5541" y="0"/>
                    <a:pt x="11082" y="0"/>
                  </a:cubicBezTo>
                  <a:cubicBezTo>
                    <a:pt x="14463" y="0"/>
                    <a:pt x="18031" y="842"/>
                    <a:pt x="20943" y="2314"/>
                  </a:cubicBezTo>
                  <a:cubicBezTo>
                    <a:pt x="19064" y="4629"/>
                    <a:pt x="19064" y="4629"/>
                    <a:pt x="19064" y="4629"/>
                  </a:cubicBezTo>
                  <a:cubicBezTo>
                    <a:pt x="16247" y="3296"/>
                    <a:pt x="13523" y="2665"/>
                    <a:pt x="11082" y="2665"/>
                  </a:cubicBezTo>
                  <a:cubicBezTo>
                    <a:pt x="7983" y="2665"/>
                    <a:pt x="5353" y="3717"/>
                    <a:pt x="5353" y="5681"/>
                  </a:cubicBezTo>
                  <a:cubicBezTo>
                    <a:pt x="5353" y="7504"/>
                    <a:pt x="7419" y="8065"/>
                    <a:pt x="12584" y="9327"/>
                  </a:cubicBezTo>
                  <a:cubicBezTo>
                    <a:pt x="16998" y="10309"/>
                    <a:pt x="21600" y="11431"/>
                    <a:pt x="21600" y="15358"/>
                  </a:cubicBezTo>
                  <a:cubicBezTo>
                    <a:pt x="21600" y="19216"/>
                    <a:pt x="17186" y="21600"/>
                    <a:pt x="11457" y="21600"/>
                  </a:cubicBezTo>
                  <a:cubicBezTo>
                    <a:pt x="7607" y="21600"/>
                    <a:pt x="3381" y="20548"/>
                    <a:pt x="0" y="185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71" name="成组"/>
          <p:cNvGrpSpPr/>
          <p:nvPr/>
        </p:nvGrpSpPr>
        <p:grpSpPr>
          <a:xfrm>
            <a:off x="623362" y="1610457"/>
            <a:ext cx="4633740" cy="256539"/>
            <a:chOff x="0" y="0"/>
            <a:chExt cx="4633738" cy="256537"/>
          </a:xfrm>
        </p:grpSpPr>
        <p:sp>
          <p:nvSpPr>
            <p:cNvPr id="1269" name="矩形"/>
            <p:cNvSpPr/>
            <p:nvPr/>
          </p:nvSpPr>
          <p:spPr>
            <a:xfrm>
              <a:off x="-1" y="6219"/>
              <a:ext cx="4633739" cy="2441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0" name="Do the fonts in these two sentences match on your screen?"/>
            <p:cNvSpPr txBox="1"/>
            <p:nvPr/>
          </p:nvSpPr>
          <p:spPr>
            <a:xfrm>
              <a:off x="0" y="0"/>
              <a:ext cx="4633739" cy="256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100">
                  <a:solidFill>
                    <a:srgbClr val="52862F"/>
                  </a:solidFill>
                </a:defRPr>
              </a:lvl1pPr>
            </a:lstStyle>
            <a:p>
              <a:r>
                <a:t>Do the fonts in these two sentences match on your screen?</a:t>
              </a:r>
            </a:p>
          </p:txBody>
        </p:sp>
      </p:grpSp>
      <p:sp>
        <p:nvSpPr>
          <p:cNvPr id="1272" name="线条"/>
          <p:cNvSpPr/>
          <p:nvPr/>
        </p:nvSpPr>
        <p:spPr>
          <a:xfrm>
            <a:off x="623363" y="1860778"/>
            <a:ext cx="729985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3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7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98113" y="2908231"/>
            <a:ext cx="5354640" cy="895352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4900">
                <a:solidFill>
                  <a:srgbClr val="FFFFFF"/>
                </a:solidFill>
              </a:defRPr>
            </a:lvl1pPr>
            <a:lvl2pPr marL="523697" indent="-250647">
              <a:spcBef>
                <a:spcPts val="1800"/>
              </a:spcBef>
              <a:defRPr sz="4900">
                <a:solidFill>
                  <a:srgbClr val="FFFFFF"/>
                </a:solidFill>
              </a:defRPr>
            </a:lvl2pPr>
            <a:lvl3pPr marL="834776" indent="-260101">
              <a:spcBef>
                <a:spcPts val="1800"/>
              </a:spcBef>
              <a:defRPr sz="4900">
                <a:solidFill>
                  <a:srgbClr val="FFFFFF"/>
                </a:solidFill>
              </a:defRPr>
            </a:lvl3pPr>
            <a:lvl4pPr marL="1094978" indent="-291703">
              <a:spcBef>
                <a:spcPts val="1800"/>
              </a:spcBef>
              <a:defRPr sz="4900">
                <a:solidFill>
                  <a:srgbClr val="FFFFFF"/>
                </a:solidFill>
              </a:defRPr>
            </a:lvl4pPr>
            <a:lvl5pPr marL="1246583" indent="-241696">
              <a:spcBef>
                <a:spcPts val="1800"/>
              </a:spcBef>
              <a:defRPr sz="49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7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54845" y="6221731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" name="成组"/>
          <p:cNvGrpSpPr/>
          <p:nvPr/>
        </p:nvGrpSpPr>
        <p:grpSpPr>
          <a:xfrm>
            <a:off x="-3" y="-637"/>
            <a:ext cx="12189469" cy="6858639"/>
            <a:chOff x="-2" y="0"/>
            <a:chExt cx="12189467" cy="6858638"/>
          </a:xfrm>
        </p:grpSpPr>
        <p:grpSp>
          <p:nvGrpSpPr>
            <p:cNvPr id="1288" name="成组"/>
            <p:cNvGrpSpPr/>
            <p:nvPr/>
          </p:nvGrpSpPr>
          <p:grpSpPr>
            <a:xfrm>
              <a:off x="609440" y="1600837"/>
              <a:ext cx="10055944" cy="4580473"/>
              <a:chOff x="0" y="0"/>
              <a:chExt cx="10055943" cy="4580472"/>
            </a:xfrm>
          </p:grpSpPr>
          <p:sp>
            <p:nvSpPr>
              <p:cNvPr id="1282" name="矩形"/>
              <p:cNvSpPr/>
              <p:nvPr/>
            </p:nvSpPr>
            <p:spPr>
              <a:xfrm>
                <a:off x="-1" y="0"/>
                <a:ext cx="914205" cy="4580473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3" name="矩形"/>
              <p:cNvSpPr/>
              <p:nvPr/>
            </p:nvSpPr>
            <p:spPr>
              <a:xfrm>
                <a:off x="1827007" y="-1"/>
                <a:ext cx="915284" cy="4580473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4" name="矩形"/>
              <p:cNvSpPr/>
              <p:nvPr/>
            </p:nvSpPr>
            <p:spPr>
              <a:xfrm>
                <a:off x="3654012" y="-1"/>
                <a:ext cx="920911" cy="4580473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5" name="矩形"/>
              <p:cNvSpPr/>
              <p:nvPr/>
            </p:nvSpPr>
            <p:spPr>
              <a:xfrm>
                <a:off x="5481018" y="-1"/>
                <a:ext cx="920911" cy="4580473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6" name="矩形"/>
              <p:cNvSpPr/>
              <p:nvPr/>
            </p:nvSpPr>
            <p:spPr>
              <a:xfrm>
                <a:off x="7312503" y="-1"/>
                <a:ext cx="916433" cy="4580473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7" name="矩形"/>
              <p:cNvSpPr/>
              <p:nvPr/>
            </p:nvSpPr>
            <p:spPr>
              <a:xfrm>
                <a:off x="9140588" y="-1"/>
                <a:ext cx="915356" cy="4580473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36" name="成组"/>
            <p:cNvGrpSpPr/>
            <p:nvPr/>
          </p:nvGrpSpPr>
          <p:grpSpPr>
            <a:xfrm>
              <a:off x="-3" y="-1"/>
              <a:ext cx="12189469" cy="6858639"/>
              <a:chOff x="-1" y="0"/>
              <a:chExt cx="12189467" cy="6858638"/>
            </a:xfrm>
          </p:grpSpPr>
          <p:grpSp>
            <p:nvGrpSpPr>
              <p:cNvPr id="1334" name="成组"/>
              <p:cNvGrpSpPr/>
              <p:nvPr/>
            </p:nvGrpSpPr>
            <p:grpSpPr>
              <a:xfrm>
                <a:off x="-2" y="0"/>
                <a:ext cx="12189468" cy="6858640"/>
                <a:chOff x="0" y="0"/>
                <a:chExt cx="12189467" cy="6858638"/>
              </a:xfrm>
            </p:grpSpPr>
            <p:grpSp>
              <p:nvGrpSpPr>
                <p:cNvPr id="1314" name="成组"/>
                <p:cNvGrpSpPr/>
                <p:nvPr/>
              </p:nvGrpSpPr>
              <p:grpSpPr>
                <a:xfrm>
                  <a:off x="609597" y="3317"/>
                  <a:ext cx="10962514" cy="6855323"/>
                  <a:chOff x="-1" y="0"/>
                  <a:chExt cx="10962513" cy="6855321"/>
                </a:xfrm>
              </p:grpSpPr>
              <p:sp>
                <p:nvSpPr>
                  <p:cNvPr id="1289" name="线条"/>
                  <p:cNvSpPr/>
                  <p:nvPr/>
                </p:nvSpPr>
                <p:spPr>
                  <a:xfrm flipH="1">
                    <a:off x="-2" y="0"/>
                    <a:ext cx="4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71707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90" name="线条"/>
                  <p:cNvSpPr/>
                  <p:nvPr/>
                </p:nvSpPr>
                <p:spPr>
                  <a:xfrm flipH="1">
                    <a:off x="914044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91" name="线条"/>
                  <p:cNvSpPr/>
                  <p:nvPr/>
                </p:nvSpPr>
                <p:spPr>
                  <a:xfrm flipH="1">
                    <a:off x="1371065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92" name="线条"/>
                  <p:cNvSpPr/>
                  <p:nvPr/>
                </p:nvSpPr>
                <p:spPr>
                  <a:xfrm flipH="1">
                    <a:off x="1828086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93" name="线条"/>
                  <p:cNvSpPr/>
                  <p:nvPr/>
                </p:nvSpPr>
                <p:spPr>
                  <a:xfrm flipH="1">
                    <a:off x="2285109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94" name="线条"/>
                  <p:cNvSpPr/>
                  <p:nvPr/>
                </p:nvSpPr>
                <p:spPr>
                  <a:xfrm flipH="1">
                    <a:off x="2742130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95" name="线条"/>
                  <p:cNvSpPr/>
                  <p:nvPr/>
                </p:nvSpPr>
                <p:spPr>
                  <a:xfrm flipH="1">
                    <a:off x="3199151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96" name="线条"/>
                  <p:cNvSpPr/>
                  <p:nvPr/>
                </p:nvSpPr>
                <p:spPr>
                  <a:xfrm flipH="1">
                    <a:off x="3656174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97" name="线条"/>
                  <p:cNvSpPr/>
                  <p:nvPr/>
                </p:nvSpPr>
                <p:spPr>
                  <a:xfrm flipH="1">
                    <a:off x="4113195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98" name="线条"/>
                  <p:cNvSpPr/>
                  <p:nvPr/>
                </p:nvSpPr>
                <p:spPr>
                  <a:xfrm flipH="1">
                    <a:off x="4570216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99" name="线条"/>
                  <p:cNvSpPr/>
                  <p:nvPr/>
                </p:nvSpPr>
                <p:spPr>
                  <a:xfrm flipH="1">
                    <a:off x="5027238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00" name="线条"/>
                  <p:cNvSpPr/>
                  <p:nvPr/>
                </p:nvSpPr>
                <p:spPr>
                  <a:xfrm flipH="1">
                    <a:off x="5484260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01" name="线条"/>
                  <p:cNvSpPr/>
                  <p:nvPr/>
                </p:nvSpPr>
                <p:spPr>
                  <a:xfrm flipH="1">
                    <a:off x="5941281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02" name="线条"/>
                  <p:cNvSpPr/>
                  <p:nvPr/>
                </p:nvSpPr>
                <p:spPr>
                  <a:xfrm flipH="1">
                    <a:off x="6398303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03" name="线条"/>
                  <p:cNvSpPr/>
                  <p:nvPr/>
                </p:nvSpPr>
                <p:spPr>
                  <a:xfrm flipH="1">
                    <a:off x="6855324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04" name="线条"/>
                  <p:cNvSpPr/>
                  <p:nvPr/>
                </p:nvSpPr>
                <p:spPr>
                  <a:xfrm flipH="1">
                    <a:off x="7312347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05" name="线条"/>
                  <p:cNvSpPr/>
                  <p:nvPr/>
                </p:nvSpPr>
                <p:spPr>
                  <a:xfrm flipH="1">
                    <a:off x="7769368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06" name="线条"/>
                  <p:cNvSpPr/>
                  <p:nvPr/>
                </p:nvSpPr>
                <p:spPr>
                  <a:xfrm flipH="1">
                    <a:off x="8226390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07" name="线条"/>
                  <p:cNvSpPr/>
                  <p:nvPr/>
                </p:nvSpPr>
                <p:spPr>
                  <a:xfrm flipH="1">
                    <a:off x="9140433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08" name="线条"/>
                  <p:cNvSpPr/>
                  <p:nvPr/>
                </p:nvSpPr>
                <p:spPr>
                  <a:xfrm flipH="1">
                    <a:off x="8683412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09" name="线条"/>
                  <p:cNvSpPr/>
                  <p:nvPr/>
                </p:nvSpPr>
                <p:spPr>
                  <a:xfrm flipH="1">
                    <a:off x="9597454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10" name="线条"/>
                  <p:cNvSpPr/>
                  <p:nvPr/>
                </p:nvSpPr>
                <p:spPr>
                  <a:xfrm flipH="1">
                    <a:off x="10054476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11" name="线条"/>
                  <p:cNvSpPr/>
                  <p:nvPr/>
                </p:nvSpPr>
                <p:spPr>
                  <a:xfrm flipH="1">
                    <a:off x="10511497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12" name="线条"/>
                  <p:cNvSpPr/>
                  <p:nvPr/>
                </p:nvSpPr>
                <p:spPr>
                  <a:xfrm flipH="1">
                    <a:off x="457021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13" name="线条"/>
                  <p:cNvSpPr/>
                  <p:nvPr/>
                </p:nvSpPr>
                <p:spPr>
                  <a:xfrm flipH="1">
                    <a:off x="10962511" y="0"/>
                    <a:ext cx="1" cy="6855322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71707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3" name="成组"/>
                <p:cNvGrpSpPr/>
                <p:nvPr/>
              </p:nvGrpSpPr>
              <p:grpSpPr>
                <a:xfrm>
                  <a:off x="-1" y="0"/>
                  <a:ext cx="12189469" cy="6858010"/>
                  <a:chOff x="0" y="0"/>
                  <a:chExt cx="12189467" cy="6858009"/>
                </a:xfrm>
              </p:grpSpPr>
              <p:sp>
                <p:nvSpPr>
                  <p:cNvPr id="1315" name="线条"/>
                  <p:cNvSpPr/>
                  <p:nvPr/>
                </p:nvSpPr>
                <p:spPr>
                  <a:xfrm flipH="1" flipV="1">
                    <a:off x="633" y="0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16" name="线条"/>
                  <p:cNvSpPr/>
                  <p:nvPr/>
                </p:nvSpPr>
                <p:spPr>
                  <a:xfrm flipH="1" flipV="1">
                    <a:off x="633" y="457201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17" name="线条"/>
                  <p:cNvSpPr/>
                  <p:nvPr/>
                </p:nvSpPr>
                <p:spPr>
                  <a:xfrm flipH="1" flipV="1">
                    <a:off x="633" y="914401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18" name="线条"/>
                  <p:cNvSpPr/>
                  <p:nvPr/>
                </p:nvSpPr>
                <p:spPr>
                  <a:xfrm flipH="1" flipV="1">
                    <a:off x="633" y="2974177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19" name="线条"/>
                  <p:cNvSpPr/>
                  <p:nvPr/>
                </p:nvSpPr>
                <p:spPr>
                  <a:xfrm flipH="1" flipV="1">
                    <a:off x="633" y="3431376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20" name="线条"/>
                  <p:cNvSpPr/>
                  <p:nvPr/>
                </p:nvSpPr>
                <p:spPr>
                  <a:xfrm flipH="1" flipV="1">
                    <a:off x="633" y="3888576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21" name="线条"/>
                  <p:cNvSpPr/>
                  <p:nvPr/>
                </p:nvSpPr>
                <p:spPr>
                  <a:xfrm flipH="1" flipV="1">
                    <a:off x="633" y="4345777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22" name="线条"/>
                  <p:cNvSpPr/>
                  <p:nvPr/>
                </p:nvSpPr>
                <p:spPr>
                  <a:xfrm flipH="1" flipV="1">
                    <a:off x="633" y="4802980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23" name="线条"/>
                  <p:cNvSpPr/>
                  <p:nvPr/>
                </p:nvSpPr>
                <p:spPr>
                  <a:xfrm flipH="1" flipV="1">
                    <a:off x="633" y="5260180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24" name="线条"/>
                  <p:cNvSpPr/>
                  <p:nvPr/>
                </p:nvSpPr>
                <p:spPr>
                  <a:xfrm flipH="1" flipV="1">
                    <a:off x="-1" y="5718014"/>
                    <a:ext cx="12188833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25" name="线条"/>
                  <p:cNvSpPr/>
                  <p:nvPr/>
                </p:nvSpPr>
                <p:spPr>
                  <a:xfrm flipH="1" flipV="1">
                    <a:off x="633" y="6858010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26" name="线条"/>
                  <p:cNvSpPr/>
                  <p:nvPr/>
                </p:nvSpPr>
                <p:spPr>
                  <a:xfrm flipH="1" flipV="1">
                    <a:off x="633" y="457198"/>
                    <a:ext cx="12188835" cy="4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71707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27" name="线条"/>
                  <p:cNvSpPr/>
                  <p:nvPr/>
                </p:nvSpPr>
                <p:spPr>
                  <a:xfrm flipH="1" flipV="1">
                    <a:off x="633" y="1143001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71707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28" name="线条"/>
                  <p:cNvSpPr/>
                  <p:nvPr/>
                </p:nvSpPr>
                <p:spPr>
                  <a:xfrm flipH="1" flipV="1">
                    <a:off x="633" y="6180675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71707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29" name="线条"/>
                  <p:cNvSpPr/>
                  <p:nvPr/>
                </p:nvSpPr>
                <p:spPr>
                  <a:xfrm flipH="1" flipV="1">
                    <a:off x="633" y="6400804"/>
                    <a:ext cx="12188835" cy="4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30" name="线条"/>
                  <p:cNvSpPr/>
                  <p:nvPr/>
                </p:nvSpPr>
                <p:spPr>
                  <a:xfrm flipH="1" flipV="1">
                    <a:off x="633" y="2059776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31" name="线条"/>
                  <p:cNvSpPr/>
                  <p:nvPr/>
                </p:nvSpPr>
                <p:spPr>
                  <a:xfrm flipH="1" flipV="1">
                    <a:off x="633" y="2516976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87DC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32" name="线条"/>
                  <p:cNvSpPr/>
                  <p:nvPr/>
                </p:nvSpPr>
                <p:spPr>
                  <a:xfrm flipH="1" flipV="1">
                    <a:off x="633" y="1600202"/>
                    <a:ext cx="12188835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71707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defRPr sz="120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1335" name="Footnote: Lorem ipsum dolor sit amet, consectetur adipiscing elit. Maecenas dui magna, sagittis at feugiat eget, viverra eu libero. Vestibulum a justo mi. Etiam blandit tempus odio. Fusce orci lectus, tincidunt eget hendrerit quis, blandit non"/>
              <p:cNvSpPr txBox="1"/>
              <p:nvPr/>
            </p:nvSpPr>
            <p:spPr>
              <a:xfrm>
                <a:off x="592864" y="6005199"/>
                <a:ext cx="7329083" cy="193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>
                  <a:lnSpc>
                    <a:spcPct val="90000"/>
                  </a:lnSpc>
                  <a:defRPr sz="700"/>
                </a:lvl1pPr>
              </a:lstStyle>
              <a:p>
                <a: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  <p:sp>
        <p:nvSpPr>
          <p:cNvPr id="133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54845" y="6221731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rcRect l="34771"/>
          <a:stretch>
            <a:fillRect/>
          </a:stretch>
        </p:blipFill>
        <p:spPr>
          <a:xfrm>
            <a:off x="4238570" y="0"/>
            <a:ext cx="794937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标题文本"/>
          <p:cNvSpPr txBox="1">
            <a:spLocks noGrp="1"/>
          </p:cNvSpPr>
          <p:nvPr>
            <p:ph type="title"/>
          </p:nvPr>
        </p:nvSpPr>
        <p:spPr>
          <a:xfrm>
            <a:off x="589107" y="1167392"/>
            <a:ext cx="6427628" cy="122936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标题文本</a:t>
            </a:r>
          </a:p>
        </p:txBody>
      </p:sp>
      <p:sp>
        <p:nvSpPr>
          <p:cNvPr id="3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2966" y="2484060"/>
            <a:ext cx="6408402" cy="700882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6DB33F"/>
                </a:solidFill>
              </a:defRPr>
            </a:lvl1pPr>
            <a:lvl2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6DB33F"/>
                </a:solidFill>
              </a:defRPr>
            </a:lvl2pPr>
            <a:lvl3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6DB33F"/>
                </a:solidFill>
              </a:defRPr>
            </a:lvl3pPr>
            <a:lvl4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6DB33F"/>
                </a:solidFill>
              </a:defRPr>
            </a:lvl4pPr>
            <a:lvl5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6DB33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矩形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800">
                <a:solidFill>
                  <a:srgbClr val="003D79"/>
                </a:solidFill>
              </a:defRPr>
            </a:pPr>
            <a:endParaRPr/>
          </a:p>
        </p:txBody>
      </p:sp>
      <p:sp>
        <p:nvSpPr>
          <p:cNvPr id="1346" name="DO NOT USE…"/>
          <p:cNvSpPr txBox="1"/>
          <p:nvPr/>
        </p:nvSpPr>
        <p:spPr>
          <a:xfrm>
            <a:off x="606392" y="1263248"/>
            <a:ext cx="10876547" cy="379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0000"/>
              </a:lnSpc>
              <a:defRPr sz="5400" spc="300">
                <a:solidFill>
                  <a:srgbClr val="FFFFFF"/>
                </a:solidFill>
              </a:defRPr>
            </a:pPr>
            <a:r>
              <a:t>DO NOT USE </a:t>
            </a:r>
          </a:p>
          <a:p>
            <a:pPr algn="ctr">
              <a:lnSpc>
                <a:spcPct val="90000"/>
              </a:lnSpc>
              <a:defRPr sz="5400" spc="300">
                <a:solidFill>
                  <a:srgbClr val="FFFFFF"/>
                </a:solidFill>
              </a:defRPr>
            </a:pPr>
            <a:endParaRPr/>
          </a:p>
          <a:p>
            <a:pPr algn="ctr">
              <a:lnSpc>
                <a:spcPct val="90000"/>
              </a:lnSpc>
              <a:defRPr sz="5400" spc="300">
                <a:solidFill>
                  <a:srgbClr val="FFFFFF"/>
                </a:solidFill>
              </a:defRPr>
            </a:pPr>
            <a:r>
              <a:t>ALL LAYOUTS PAST THIS ARE NOT PART OF THIS TEMPLATE</a:t>
            </a:r>
          </a:p>
        </p:txBody>
      </p:sp>
      <p:sp>
        <p:nvSpPr>
          <p:cNvPr id="134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54845" y="6221731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5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439" y="1152144"/>
            <a:ext cx="10969946" cy="4343401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buClrTx/>
              <a:buSzTx/>
              <a:buFontTx/>
              <a:buNone/>
              <a:defRPr sz="2100"/>
            </a:lvl1pPr>
            <a:lvl2pPr marL="0" indent="0">
              <a:spcBef>
                <a:spcPts val="1800"/>
              </a:spcBef>
              <a:buClrTx/>
              <a:buSzTx/>
              <a:buFontTx/>
              <a:buNone/>
              <a:defRPr sz="2100"/>
            </a:lvl2pPr>
            <a:lvl3pPr marL="0" indent="0">
              <a:spcBef>
                <a:spcPts val="1800"/>
              </a:spcBef>
              <a:buClrTx/>
              <a:buSzTx/>
              <a:buFontTx/>
              <a:buNone/>
              <a:defRPr sz="2100"/>
            </a:lvl3pPr>
            <a:lvl4pPr marL="0" indent="0">
              <a:spcBef>
                <a:spcPts val="1800"/>
              </a:spcBef>
              <a:buClrTx/>
              <a:buSzTx/>
              <a:buFontTx/>
              <a:buNone/>
              <a:defRPr sz="2100"/>
            </a:lvl4pPr>
            <a:lvl5pPr marL="0" indent="0">
              <a:spcBef>
                <a:spcPts val="1800"/>
              </a:spcBef>
              <a:buClrTx/>
              <a:buSzTx/>
              <a:buFontTx/>
              <a:buNone/>
              <a:defRPr sz="21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76972" y="7399973"/>
            <a:ext cx="273654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64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09439" y="1295402"/>
            <a:ext cx="5383402" cy="3529173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3700"/>
            </a:lvl1pPr>
            <a:lvl2pPr marL="492841" indent="-219791">
              <a:spcBef>
                <a:spcPts val="1800"/>
              </a:spcBef>
              <a:defRPr sz="3700"/>
            </a:lvl2pPr>
            <a:lvl3pPr marL="816402" indent="-241727">
              <a:spcBef>
                <a:spcPts val="1800"/>
              </a:spcBef>
              <a:defRPr sz="3700"/>
            </a:lvl3pPr>
            <a:lvl4pPr marL="1071424" indent="-268149">
              <a:spcBef>
                <a:spcPts val="1800"/>
              </a:spcBef>
              <a:defRPr sz="3700"/>
            </a:lvl4pPr>
            <a:lvl5pPr marL="1227068" indent="-222181">
              <a:spcBef>
                <a:spcPts val="1800"/>
              </a:spcBef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76972" y="7399973"/>
            <a:ext cx="273654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51516" y="6288577"/>
            <a:ext cx="153963" cy="13554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487" y="4800701"/>
            <a:ext cx="2782441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46827" y="6359906"/>
            <a:ext cx="351732" cy="345629"/>
          </a:xfrm>
          <a:prstGeom prst="rect">
            <a:avLst/>
          </a:prstGeom>
        </p:spPr>
        <p:txBody>
          <a:bodyPr/>
          <a:lstStyle>
            <a:lvl1pPr algn="ctr" defTabSz="607594">
              <a:lnSpc>
                <a:spcPct val="100000"/>
              </a:lnSpc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487" y="4800701"/>
            <a:ext cx="2782441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标题文本"/>
          <p:cNvSpPr txBox="1">
            <a:spLocks noGrp="1"/>
          </p:cNvSpPr>
          <p:nvPr>
            <p:ph type="title"/>
          </p:nvPr>
        </p:nvSpPr>
        <p:spPr>
          <a:xfrm>
            <a:off x="609439" y="330200"/>
            <a:ext cx="10969946" cy="812800"/>
          </a:xfrm>
          <a:prstGeom prst="rect">
            <a:avLst/>
          </a:prstGeom>
        </p:spPr>
        <p:txBody>
          <a:bodyPr/>
          <a:lstStyle>
            <a:lvl1pPr defTabSz="911480">
              <a:defRPr sz="2700"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389" name="正文级别 1…"/>
          <p:cNvSpPr txBox="1">
            <a:spLocks noGrp="1"/>
          </p:cNvSpPr>
          <p:nvPr>
            <p:ph type="body" idx="1"/>
          </p:nvPr>
        </p:nvSpPr>
        <p:spPr>
          <a:xfrm>
            <a:off x="609439" y="1371600"/>
            <a:ext cx="10969946" cy="4648200"/>
          </a:xfrm>
          <a:prstGeom prst="rect">
            <a:avLst/>
          </a:prstGeom>
        </p:spPr>
        <p:txBody>
          <a:bodyPr/>
          <a:lstStyle>
            <a:lvl1pPr marL="227881" indent="-227881" defTabSz="911480">
              <a:lnSpc>
                <a:spcPct val="90000"/>
              </a:lnSpc>
              <a:spcBef>
                <a:spcPts val="1200"/>
              </a:spcBef>
              <a:buFontTx/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6655" indent="-253202" defTabSz="911480">
              <a:lnSpc>
                <a:spcPct val="90000"/>
              </a:lnSpc>
              <a:spcBef>
                <a:spcPts val="1200"/>
              </a:spcBef>
              <a:buFontTx/>
              <a:buChar char="–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74737" indent="-227832" defTabSz="911480">
              <a:lnSpc>
                <a:spcPct val="90000"/>
              </a:lnSpc>
              <a:spcBef>
                <a:spcPts val="1200"/>
              </a:spcBef>
              <a:buFontTx/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35162" indent="-260378" defTabSz="911480">
              <a:lnSpc>
                <a:spcPct val="90000"/>
              </a:lnSpc>
              <a:spcBef>
                <a:spcPts val="1200"/>
              </a:spcBef>
              <a:buFontTx/>
              <a:buChar char="–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63044" indent="-260380" defTabSz="911480">
              <a:lnSpc>
                <a:spcPct val="90000"/>
              </a:lnSpc>
              <a:spcBef>
                <a:spcPts val="1200"/>
              </a:spcBef>
              <a:buFontTx/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46827" y="6359906"/>
            <a:ext cx="351732" cy="345629"/>
          </a:xfrm>
          <a:prstGeom prst="rect">
            <a:avLst/>
          </a:prstGeom>
        </p:spPr>
        <p:txBody>
          <a:bodyPr/>
          <a:lstStyle>
            <a:lvl1pPr algn="ctr" defTabSz="607594">
              <a:lnSpc>
                <a:spcPct val="100000"/>
              </a:lnSpc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487" y="4800701"/>
            <a:ext cx="2782441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标题文本"/>
          <p:cNvSpPr txBox="1">
            <a:spLocks noGrp="1"/>
          </p:cNvSpPr>
          <p:nvPr>
            <p:ph type="title"/>
          </p:nvPr>
        </p:nvSpPr>
        <p:spPr>
          <a:xfrm>
            <a:off x="609439" y="330200"/>
            <a:ext cx="10969946" cy="812800"/>
          </a:xfrm>
          <a:prstGeom prst="rect">
            <a:avLst/>
          </a:prstGeom>
        </p:spPr>
        <p:txBody>
          <a:bodyPr/>
          <a:lstStyle>
            <a:lvl1pPr defTabSz="911480">
              <a:defRPr sz="2700"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3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46827" y="6359906"/>
            <a:ext cx="351732" cy="345629"/>
          </a:xfrm>
          <a:prstGeom prst="rect">
            <a:avLst/>
          </a:prstGeom>
        </p:spPr>
        <p:txBody>
          <a:bodyPr/>
          <a:lstStyle>
            <a:lvl1pPr algn="ctr" defTabSz="607594">
              <a:lnSpc>
                <a:spcPct val="100000"/>
              </a:lnSpc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8826" y="5112660"/>
            <a:ext cx="3170487" cy="1746629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保密资料"/>
          <p:cNvSpPr txBox="1"/>
          <p:nvPr/>
        </p:nvSpPr>
        <p:spPr>
          <a:xfrm>
            <a:off x="6810947" y="6433518"/>
            <a:ext cx="230512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895" tIns="60895" rIns="60895" bIns="60895" anchor="ctr">
            <a:spAutoFit/>
          </a:bodyPr>
          <a:lstStyle>
            <a:lvl1pPr algn="r" defTabSz="1219200">
              <a:defRPr sz="1200"/>
            </a:lvl1pPr>
          </a:lstStyle>
          <a:p>
            <a:r>
              <a:t>保密资料</a:t>
            </a:r>
          </a:p>
        </p:txBody>
      </p:sp>
      <p:sp>
        <p:nvSpPr>
          <p:cNvPr id="1408" name="标题文本"/>
          <p:cNvSpPr txBox="1">
            <a:spLocks noGrp="1"/>
          </p:cNvSpPr>
          <p:nvPr>
            <p:ph type="title"/>
          </p:nvPr>
        </p:nvSpPr>
        <p:spPr>
          <a:xfrm>
            <a:off x="913446" y="2131779"/>
            <a:ext cx="10352408" cy="1468496"/>
          </a:xfrm>
          <a:prstGeom prst="rect">
            <a:avLst/>
          </a:prstGeom>
        </p:spPr>
        <p:txBody>
          <a:bodyPr/>
          <a:lstStyle>
            <a:lvl1pPr defTabSz="1219200">
              <a:lnSpc>
                <a:spcPct val="100000"/>
              </a:lnSpc>
              <a:defRPr sz="3200"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40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826893" y="3885722"/>
            <a:ext cx="8525512" cy="1750777"/>
          </a:xfrm>
          <a:prstGeom prst="rect">
            <a:avLst/>
          </a:prstGeom>
        </p:spPr>
        <p:txBody>
          <a:bodyPr/>
          <a:lstStyle>
            <a:lvl1pPr algn="ctr" defTabSz="1219200">
              <a:spcBef>
                <a:spcPts val="1300"/>
              </a:spcBef>
              <a:buClrTx/>
              <a:buSzTx/>
              <a:buFontTx/>
              <a:buNone/>
              <a:defRPr sz="26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1219200">
              <a:spcBef>
                <a:spcPts val="1300"/>
              </a:spcBef>
              <a:buClrTx/>
              <a:buSzTx/>
              <a:buFontTx/>
              <a:buNone/>
              <a:defRPr sz="26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1219200">
              <a:spcBef>
                <a:spcPts val="1300"/>
              </a:spcBef>
              <a:buClrTx/>
              <a:buSzTx/>
              <a:buFontTx/>
              <a:buNone/>
              <a:defRPr sz="26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1219200">
              <a:spcBef>
                <a:spcPts val="1300"/>
              </a:spcBef>
              <a:buClrTx/>
              <a:buSzTx/>
              <a:buFontTx/>
              <a:buNone/>
              <a:defRPr sz="26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1219200">
              <a:spcBef>
                <a:spcPts val="1300"/>
              </a:spcBef>
              <a:buClrTx/>
              <a:buSzTx/>
              <a:buFontTx/>
              <a:buNone/>
              <a:defRPr sz="26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96973" y="6536273"/>
            <a:ext cx="182216" cy="172816"/>
          </a:xfrm>
          <a:prstGeom prst="rect">
            <a:avLst/>
          </a:prstGeom>
        </p:spPr>
        <p:txBody>
          <a:bodyPr anchor="t"/>
          <a:lstStyle>
            <a:lvl1pPr algn="ctr" defTabSz="1219200">
              <a:lnSpc>
                <a:spcPct val="100000"/>
              </a:lnSpc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100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418" name="正文级别 1…"/>
          <p:cNvSpPr txBox="1">
            <a:spLocks noGrp="1"/>
          </p:cNvSpPr>
          <p:nvPr>
            <p:ph type="body" idx="1"/>
          </p:nvPr>
        </p:nvSpPr>
        <p:spPr>
          <a:xfrm>
            <a:off x="609439" y="1600203"/>
            <a:ext cx="10969946" cy="4580462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</a:lvl1pPr>
            <a:lvl2pPr>
              <a:spcBef>
                <a:spcPts val="1800"/>
              </a:spcBef>
            </a:lvl2pPr>
            <a:lvl3pPr>
              <a:spcBef>
                <a:spcPts val="1800"/>
              </a:spcBef>
            </a:lvl3pPr>
            <a:lvl4pPr>
              <a:spcBef>
                <a:spcPts val="1800"/>
              </a:spcBef>
            </a:lvl4pPr>
            <a:lvl5pPr>
              <a:spcBef>
                <a:spcPts val="1800"/>
              </a:spcBef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76972" y="7399973"/>
            <a:ext cx="273654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标题文本"/>
          <p:cNvSpPr txBox="1">
            <a:spLocks noGrp="1"/>
          </p:cNvSpPr>
          <p:nvPr>
            <p:ph type="title"/>
          </p:nvPr>
        </p:nvSpPr>
        <p:spPr>
          <a:xfrm>
            <a:off x="609439" y="347472"/>
            <a:ext cx="10969946" cy="7921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4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76972" y="7399973"/>
            <a:ext cx="273654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with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文本"/>
          <p:cNvSpPr txBox="1">
            <a:spLocks noGrp="1"/>
          </p:cNvSpPr>
          <p:nvPr>
            <p:ph type="title"/>
          </p:nvPr>
        </p:nvSpPr>
        <p:spPr>
          <a:xfrm>
            <a:off x="590378" y="3450868"/>
            <a:ext cx="5961237" cy="12293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2966" y="4768724"/>
            <a:ext cx="6863048" cy="700884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spcBef>
                <a:spcPts val="18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9213" y="5408771"/>
            <a:ext cx="1979613" cy="14540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2" name="成组"/>
          <p:cNvGrpSpPr/>
          <p:nvPr/>
        </p:nvGrpSpPr>
        <p:grpSpPr>
          <a:xfrm>
            <a:off x="621177" y="6449578"/>
            <a:ext cx="1096495" cy="169824"/>
            <a:chOff x="0" y="0"/>
            <a:chExt cx="1096493" cy="169823"/>
          </a:xfrm>
        </p:grpSpPr>
        <p:sp>
          <p:nvSpPr>
            <p:cNvPr id="1435" name="形状"/>
            <p:cNvSpPr/>
            <p:nvPr/>
          </p:nvSpPr>
          <p:spPr>
            <a:xfrm>
              <a:off x="421620" y="3322"/>
              <a:ext cx="232215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60">
                <a:defRPr sz="1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6" name="形状"/>
            <p:cNvSpPr/>
            <p:nvPr/>
          </p:nvSpPr>
          <p:spPr>
            <a:xfrm>
              <a:off x="821545" y="3322"/>
              <a:ext cx="89903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60">
                <a:defRPr sz="1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7" name="形状"/>
            <p:cNvSpPr/>
            <p:nvPr/>
          </p:nvSpPr>
          <p:spPr>
            <a:xfrm>
              <a:off x="909431" y="3322"/>
              <a:ext cx="147151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60">
                <a:defRPr sz="1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8" name="形状"/>
            <p:cNvSpPr/>
            <p:nvPr/>
          </p:nvSpPr>
          <p:spPr>
            <a:xfrm>
              <a:off x="653834" y="3322"/>
              <a:ext cx="139088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60">
                <a:defRPr sz="1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9" name="形状"/>
            <p:cNvSpPr/>
            <p:nvPr/>
          </p:nvSpPr>
          <p:spPr>
            <a:xfrm>
              <a:off x="-1" y="-1"/>
              <a:ext cx="411946" cy="169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60">
                <a:defRPr sz="1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0" name="形状"/>
            <p:cNvSpPr/>
            <p:nvPr/>
          </p:nvSpPr>
          <p:spPr>
            <a:xfrm>
              <a:off x="1058597" y="3322"/>
              <a:ext cx="3789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60">
                <a:defRPr sz="1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1" name="形状"/>
            <p:cNvSpPr/>
            <p:nvPr/>
          </p:nvSpPr>
          <p:spPr>
            <a:xfrm>
              <a:off x="1069885" y="12998"/>
              <a:ext cx="16127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60">
                <a:defRPr sz="1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443" name="标题文本"/>
          <p:cNvSpPr txBox="1">
            <a:spLocks noGrp="1"/>
          </p:cNvSpPr>
          <p:nvPr>
            <p:ph type="title"/>
          </p:nvPr>
        </p:nvSpPr>
        <p:spPr>
          <a:xfrm>
            <a:off x="609442" y="330200"/>
            <a:ext cx="10969943" cy="812800"/>
          </a:xfrm>
          <a:prstGeom prst="rect">
            <a:avLst/>
          </a:prstGeom>
        </p:spPr>
        <p:txBody>
          <a:bodyPr/>
          <a:lstStyle>
            <a:lvl1pPr defTabSz="914360">
              <a:defRPr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44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442" y="1371600"/>
            <a:ext cx="10969943" cy="4648200"/>
          </a:xfrm>
          <a:prstGeom prst="rect">
            <a:avLst/>
          </a:prstGeom>
        </p:spPr>
        <p:txBody>
          <a:bodyPr/>
          <a:lstStyle>
            <a:lvl1pPr marL="228590" indent="-228590" defTabSz="914360">
              <a:lnSpc>
                <a:spcPct val="90000"/>
              </a:lnSpc>
              <a:spcBef>
                <a:spcPts val="1200"/>
              </a:spcBef>
              <a:buFontTx/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4930" indent="-240622" defTabSz="914360">
              <a:lnSpc>
                <a:spcPct val="90000"/>
              </a:lnSpc>
              <a:spcBef>
                <a:spcPts val="1200"/>
              </a:spcBef>
              <a:buFontTx/>
              <a:buChar char="–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77206" indent="-228589" defTabSz="914360">
              <a:lnSpc>
                <a:spcPct val="90000"/>
              </a:lnSpc>
              <a:spcBef>
                <a:spcPts val="1200"/>
              </a:spcBef>
              <a:buFontTx/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1037" indent="-243829" defTabSz="914360">
              <a:lnSpc>
                <a:spcPct val="90000"/>
              </a:lnSpc>
              <a:spcBef>
                <a:spcPts val="1200"/>
              </a:spcBef>
              <a:buFontTx/>
              <a:buChar char="–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49628" indent="-243829" defTabSz="914360">
              <a:lnSpc>
                <a:spcPct val="90000"/>
              </a:lnSpc>
              <a:spcBef>
                <a:spcPts val="1200"/>
              </a:spcBef>
              <a:buFontTx/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8649" y="6464998"/>
            <a:ext cx="168090" cy="147831"/>
          </a:xfrm>
          <a:prstGeom prst="rect">
            <a:avLst/>
          </a:prstGeom>
        </p:spPr>
        <p:txBody>
          <a:bodyPr/>
          <a:lstStyle>
            <a:lvl1pPr algn="ctr" defTabSz="914360">
              <a:lnSpc>
                <a:spcPct val="100000"/>
              </a:lnSpc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547" y="350310"/>
            <a:ext cx="1288899" cy="637290"/>
          </a:xfrm>
          <a:prstGeom prst="rect">
            <a:avLst/>
          </a:prstGeom>
          <a:ln w="12700">
            <a:miter lim="400000"/>
          </a:ln>
        </p:spPr>
      </p:pic>
      <p:sp>
        <p:nvSpPr>
          <p:cNvPr id="14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0020" y="6537259"/>
            <a:ext cx="232917" cy="236827"/>
          </a:xfrm>
          <a:prstGeom prst="rect">
            <a:avLst/>
          </a:prstGeom>
        </p:spPr>
        <p:txBody>
          <a:bodyPr lIns="25373" tIns="25373" rIns="25373" bIns="25373" anchor="t"/>
          <a:lstStyle>
            <a:lvl1pPr algn="ctr" defTabSz="412750">
              <a:lnSpc>
                <a:spcPct val="100000"/>
              </a:lnSpc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标题文本"/>
          <p:cNvSpPr txBox="1">
            <a:spLocks noGrp="1"/>
          </p:cNvSpPr>
          <p:nvPr>
            <p:ph type="title"/>
          </p:nvPr>
        </p:nvSpPr>
        <p:spPr>
          <a:xfrm>
            <a:off x="608964" y="278452"/>
            <a:ext cx="10961372" cy="1141810"/>
          </a:xfrm>
          <a:prstGeom prst="rect">
            <a:avLst/>
          </a:prstGeom>
        </p:spPr>
        <p:txBody>
          <a:bodyPr lIns="45672" tIns="45672" rIns="45672" bIns="45672" anchor="ctr"/>
          <a:lstStyle>
            <a:lvl1pPr marL="1219169" indent="-1219169" algn="ctr">
              <a:lnSpc>
                <a:spcPct val="100000"/>
              </a:lnSpc>
              <a:defRPr sz="5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标题文本</a:t>
            </a:r>
          </a:p>
        </p:txBody>
      </p:sp>
      <p:sp>
        <p:nvSpPr>
          <p:cNvPr id="1461" name="正文级别 1…"/>
          <p:cNvSpPr txBox="1">
            <a:spLocks noGrp="1"/>
          </p:cNvSpPr>
          <p:nvPr>
            <p:ph type="body" idx="1"/>
          </p:nvPr>
        </p:nvSpPr>
        <p:spPr>
          <a:xfrm>
            <a:off x="608964" y="1602105"/>
            <a:ext cx="10961372" cy="4520720"/>
          </a:xfrm>
          <a:prstGeom prst="rect">
            <a:avLst/>
          </a:prstGeom>
        </p:spPr>
        <p:txBody>
          <a:bodyPr lIns="45672" tIns="45672" rIns="45672" bIns="45672"/>
          <a:lstStyle>
            <a:lvl1pPr marL="457189" indent="-457189">
              <a:spcBef>
                <a:spcPts val="1000"/>
              </a:spcBef>
              <a:buClrTx/>
              <a:buSzPct val="100000"/>
              <a:buChar char="•"/>
              <a:defRPr sz="42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042060" indent="-432475">
              <a:spcBef>
                <a:spcPts val="1000"/>
              </a:spcBef>
              <a:buClrTx/>
              <a:buSzPct val="100000"/>
              <a:buChar char="–"/>
              <a:defRPr sz="42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619209" indent="-400039">
              <a:spcBef>
                <a:spcPts val="1000"/>
              </a:spcBef>
              <a:buClrTx/>
              <a:buSzPct val="100000"/>
              <a:buChar char="•"/>
              <a:defRPr sz="42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2321111" indent="-492356">
              <a:spcBef>
                <a:spcPts val="1000"/>
              </a:spcBef>
              <a:buClrTx/>
              <a:buSzPct val="100000"/>
              <a:buChar char="–"/>
              <a:defRPr sz="42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930695" indent="-492356">
              <a:spcBef>
                <a:spcPts val="1000"/>
              </a:spcBef>
              <a:buClrTx/>
              <a:buSzPct val="100000"/>
              <a:buChar char="»"/>
              <a:defRPr sz="42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240269" y="6369880"/>
            <a:ext cx="330066" cy="332645"/>
          </a:xfrm>
          <a:prstGeom prst="rect">
            <a:avLst/>
          </a:prstGeom>
        </p:spPr>
        <p:txBody>
          <a:bodyPr lIns="45672" tIns="45672" rIns="45672" bIns="45672"/>
          <a:lstStyle>
            <a:lvl1pPr>
              <a:lnSpc>
                <a:spcPct val="100000"/>
              </a:lnSpc>
              <a:defRPr sz="1600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标题文本"/>
          <p:cNvSpPr txBox="1">
            <a:spLocks noGrp="1"/>
          </p:cNvSpPr>
          <p:nvPr>
            <p:ph type="title"/>
          </p:nvPr>
        </p:nvSpPr>
        <p:spPr>
          <a:xfrm>
            <a:off x="609440" y="275166"/>
            <a:ext cx="10969944" cy="1143002"/>
          </a:xfrm>
          <a:prstGeom prst="rect">
            <a:avLst/>
          </a:prstGeom>
        </p:spPr>
        <p:txBody>
          <a:bodyPr lIns="91438" tIns="91438" rIns="91438" bIns="91438"/>
          <a:lstStyle>
            <a:lvl1pPr marL="1218925" indent="-1218925" defTabSz="914216">
              <a:defRPr sz="5700">
                <a:solidFill>
                  <a:srgbClr val="387C2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标题文本</a:t>
            </a:r>
          </a:p>
        </p:txBody>
      </p:sp>
      <p:sp>
        <p:nvSpPr>
          <p:cNvPr id="1470" name="正文级别 1…"/>
          <p:cNvSpPr txBox="1">
            <a:spLocks noGrp="1"/>
          </p:cNvSpPr>
          <p:nvPr>
            <p:ph type="body" idx="1"/>
          </p:nvPr>
        </p:nvSpPr>
        <p:spPr>
          <a:xfrm>
            <a:off x="609440" y="1600200"/>
            <a:ext cx="10969944" cy="4525435"/>
          </a:xfrm>
          <a:prstGeom prst="rect">
            <a:avLst/>
          </a:prstGeom>
        </p:spPr>
        <p:txBody>
          <a:bodyPr lIns="91438" tIns="91438" rIns="91438" bIns="91438"/>
          <a:lstStyle>
            <a:lvl1pPr marL="457098" indent="-457098" defTabSz="914216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4100">
                <a:solidFill>
                  <a:srgbClr val="71707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737119" indent="-432389" defTabSz="914216">
              <a:lnSpc>
                <a:spcPct val="90000"/>
              </a:lnSpc>
              <a:spcBef>
                <a:spcPts val="1000"/>
              </a:spcBef>
              <a:buSzPct val="100000"/>
              <a:buChar char="–"/>
              <a:defRPr sz="4100">
                <a:solidFill>
                  <a:srgbClr val="71707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009422" indent="-399959" defTabSz="914216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4100">
                <a:solidFill>
                  <a:srgbClr val="71707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406452" indent="-492258" defTabSz="914216">
              <a:lnSpc>
                <a:spcPct val="90000"/>
              </a:lnSpc>
              <a:spcBef>
                <a:spcPts val="1000"/>
              </a:spcBef>
              <a:buSzPct val="100000"/>
              <a:buChar char="–"/>
              <a:defRPr sz="4100">
                <a:solidFill>
                  <a:srgbClr val="71707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1711182" indent="-492257" defTabSz="914216">
              <a:lnSpc>
                <a:spcPct val="90000"/>
              </a:lnSpc>
              <a:spcBef>
                <a:spcPts val="1000"/>
              </a:spcBef>
              <a:buSzPct val="100000"/>
              <a:buChar char="»"/>
              <a:defRPr sz="4100">
                <a:solidFill>
                  <a:srgbClr val="71707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157785" y="6327354"/>
            <a:ext cx="421599" cy="424179"/>
          </a:xfrm>
          <a:prstGeom prst="rect">
            <a:avLst/>
          </a:prstGeom>
        </p:spPr>
        <p:txBody>
          <a:bodyPr lIns="91438" tIns="91438" rIns="91438" bIns="91438"/>
          <a:lstStyle>
            <a:lvl1pPr defTabSz="914216">
              <a:lnSpc>
                <a:spcPct val="100000"/>
              </a:lnSpc>
              <a:defRPr sz="1600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标题文本"/>
          <p:cNvSpPr txBox="1">
            <a:spLocks noGrp="1"/>
          </p:cNvSpPr>
          <p:nvPr>
            <p:ph type="title"/>
          </p:nvPr>
        </p:nvSpPr>
        <p:spPr>
          <a:xfrm>
            <a:off x="609440" y="330200"/>
            <a:ext cx="10969944" cy="812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479" name="正文级别 1…"/>
          <p:cNvSpPr txBox="1">
            <a:spLocks noGrp="1"/>
          </p:cNvSpPr>
          <p:nvPr>
            <p:ph type="body" idx="1"/>
          </p:nvPr>
        </p:nvSpPr>
        <p:spPr>
          <a:xfrm>
            <a:off x="609440" y="1371600"/>
            <a:ext cx="10969944" cy="46482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200"/>
              </a:spcBef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8319" indent="-254000">
              <a:lnSpc>
                <a:spcPct val="90000"/>
              </a:lnSpc>
              <a:spcBef>
                <a:spcPts val="1200"/>
              </a:spcBef>
              <a:buChar char="–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77239" indent="-228600">
              <a:lnSpc>
                <a:spcPct val="90000"/>
              </a:lnSpc>
              <a:spcBef>
                <a:spcPts val="1200"/>
              </a:spcBef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38497" indent="-261257">
              <a:lnSpc>
                <a:spcPct val="90000"/>
              </a:lnSpc>
              <a:spcBef>
                <a:spcPts val="1200"/>
              </a:spcBef>
              <a:buChar char="–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67097" indent="-261257">
              <a:lnSpc>
                <a:spcPct val="90000"/>
              </a:lnSpc>
              <a:spcBef>
                <a:spcPts val="1200"/>
              </a:spcBef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597326" y="6464301"/>
            <a:ext cx="358414" cy="350662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lnSpc>
                <a:spcPct val="100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0050" y="6537280"/>
            <a:ext cx="232916" cy="228547"/>
          </a:xfrm>
          <a:prstGeom prst="rect">
            <a:avLst/>
          </a:prstGeom>
        </p:spPr>
        <p:txBody>
          <a:bodyPr lIns="25373" tIns="25373" rIns="25373" bIns="25373" anchor="t"/>
          <a:lstStyle>
            <a:lvl1pPr algn="ctr" defTabSz="412544">
              <a:lnSpc>
                <a:spcPct val="100000"/>
              </a:lnSpc>
              <a:defRPr sz="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标题文本"/>
          <p:cNvSpPr txBox="1">
            <a:spLocks noGrp="1"/>
          </p:cNvSpPr>
          <p:nvPr>
            <p:ph type="title"/>
          </p:nvPr>
        </p:nvSpPr>
        <p:spPr>
          <a:xfrm>
            <a:off x="1824780" y="981762"/>
            <a:ext cx="9743442" cy="1248615"/>
          </a:xfrm>
          <a:prstGeom prst="rect">
            <a:avLst/>
          </a:prstGeom>
        </p:spPr>
        <p:txBody>
          <a:bodyPr lIns="25373" tIns="25373" rIns="25373" bIns="25373" anchor="ctr"/>
          <a:lstStyle>
            <a:lvl1pPr algn="ctr" defTabSz="412544">
              <a:lnSpc>
                <a:spcPct val="100000"/>
              </a:lnSpc>
              <a:defRPr sz="5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49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797994" y="2230375"/>
            <a:ext cx="4770227" cy="4376386"/>
          </a:xfrm>
          <a:prstGeom prst="rect">
            <a:avLst/>
          </a:prstGeom>
        </p:spPr>
        <p:txBody>
          <a:bodyPr lIns="25373" tIns="25373" rIns="25373" bIns="25373" anchor="ctr"/>
          <a:lstStyle>
            <a:lvl1pPr marL="317343" indent="-317343" defTabSz="412544">
              <a:spcBef>
                <a:spcPts val="2900"/>
              </a:spcBef>
              <a:buClrTx/>
              <a:buSzPct val="75000"/>
              <a:buFontTx/>
              <a:buChar char="•"/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952029" indent="-317342" defTabSz="412544">
              <a:spcBef>
                <a:spcPts val="2900"/>
              </a:spcBef>
              <a:buClrTx/>
              <a:buSzPct val="75000"/>
              <a:buFontTx/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586725" indent="-317343" defTabSz="412544">
              <a:spcBef>
                <a:spcPts val="2900"/>
              </a:spcBef>
              <a:buClrTx/>
              <a:buSzPct val="75000"/>
              <a:buFontTx/>
              <a:buChar char="•"/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2221420" indent="-317343" defTabSz="412544">
              <a:spcBef>
                <a:spcPts val="2900"/>
              </a:spcBef>
              <a:buClrTx/>
              <a:buSzPct val="75000"/>
              <a:buFontTx/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856133" indent="-317343" defTabSz="412544">
              <a:spcBef>
                <a:spcPts val="2900"/>
              </a:spcBef>
              <a:buClrTx/>
              <a:buSzPct val="75000"/>
              <a:buFontTx/>
              <a:buChar char="•"/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9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0050" y="6537280"/>
            <a:ext cx="232916" cy="228547"/>
          </a:xfrm>
          <a:prstGeom prst="rect">
            <a:avLst/>
          </a:prstGeom>
        </p:spPr>
        <p:txBody>
          <a:bodyPr lIns="25373" tIns="25373" rIns="25373" bIns="25373" anchor="t"/>
          <a:lstStyle>
            <a:lvl1pPr algn="ctr" defTabSz="412544">
              <a:lnSpc>
                <a:spcPct val="100000"/>
              </a:lnSpc>
              <a:defRPr sz="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0050" y="6537280"/>
            <a:ext cx="232916" cy="228547"/>
          </a:xfrm>
          <a:prstGeom prst="rect">
            <a:avLst/>
          </a:prstGeom>
        </p:spPr>
        <p:txBody>
          <a:bodyPr lIns="25373" tIns="25373" rIns="25373" bIns="25373" anchor="t"/>
          <a:lstStyle>
            <a:lvl1pPr algn="ctr" defTabSz="412544">
              <a:lnSpc>
                <a:spcPct val="100000"/>
              </a:lnSpc>
              <a:defRPr sz="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with Pictu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roup 13"/>
          <p:cNvGrpSpPr/>
          <p:nvPr/>
        </p:nvGrpSpPr>
        <p:grpSpPr>
          <a:xfrm>
            <a:off x="621178" y="6449575"/>
            <a:ext cx="1096493" cy="169825"/>
            <a:chOff x="0" y="0"/>
            <a:chExt cx="1096492" cy="169823"/>
          </a:xfrm>
        </p:grpSpPr>
        <p:sp>
          <p:nvSpPr>
            <p:cNvPr id="1510" name="Freeform 6"/>
            <p:cNvSpPr/>
            <p:nvPr/>
          </p:nvSpPr>
          <p:spPr>
            <a:xfrm>
              <a:off x="421619" y="3322"/>
              <a:ext cx="232215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1" name="Freeform 7"/>
            <p:cNvSpPr/>
            <p:nvPr/>
          </p:nvSpPr>
          <p:spPr>
            <a:xfrm>
              <a:off x="821544" y="3322"/>
              <a:ext cx="89903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2" name="Freeform 8"/>
            <p:cNvSpPr/>
            <p:nvPr/>
          </p:nvSpPr>
          <p:spPr>
            <a:xfrm>
              <a:off x="909430" y="3322"/>
              <a:ext cx="147151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3" name="Freeform 9"/>
            <p:cNvSpPr/>
            <p:nvPr/>
          </p:nvSpPr>
          <p:spPr>
            <a:xfrm>
              <a:off x="653833" y="3322"/>
              <a:ext cx="139088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4" name="Freeform 10"/>
            <p:cNvSpPr/>
            <p:nvPr/>
          </p:nvSpPr>
          <p:spPr>
            <a:xfrm>
              <a:off x="0" y="-1"/>
              <a:ext cx="411944" cy="169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5" name="Freeform 11"/>
            <p:cNvSpPr/>
            <p:nvPr/>
          </p:nvSpPr>
          <p:spPr>
            <a:xfrm>
              <a:off x="1058596" y="3322"/>
              <a:ext cx="3789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6" name="Freeform 12"/>
            <p:cNvSpPr/>
            <p:nvPr/>
          </p:nvSpPr>
          <p:spPr>
            <a:xfrm>
              <a:off x="1069884" y="12998"/>
              <a:ext cx="16127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18" name="标题文本"/>
          <p:cNvSpPr txBox="1">
            <a:spLocks noGrp="1"/>
          </p:cNvSpPr>
          <p:nvPr>
            <p:ph type="title"/>
          </p:nvPr>
        </p:nvSpPr>
        <p:spPr>
          <a:xfrm>
            <a:off x="609440" y="1676400"/>
            <a:ext cx="6094414" cy="15240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51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9440" y="3276600"/>
            <a:ext cx="6094414" cy="609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307579" y="6172200"/>
            <a:ext cx="2841838" cy="3683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9211" y="5408767"/>
            <a:ext cx="1979614" cy="14540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5" name="Group 20"/>
          <p:cNvGrpSpPr/>
          <p:nvPr/>
        </p:nvGrpSpPr>
        <p:grpSpPr>
          <a:xfrm>
            <a:off x="621178" y="6449575"/>
            <a:ext cx="1096493" cy="169825"/>
            <a:chOff x="0" y="0"/>
            <a:chExt cx="1096492" cy="169823"/>
          </a:xfrm>
        </p:grpSpPr>
        <p:sp>
          <p:nvSpPr>
            <p:cNvPr id="1528" name="Freeform 6"/>
            <p:cNvSpPr/>
            <p:nvPr/>
          </p:nvSpPr>
          <p:spPr>
            <a:xfrm>
              <a:off x="421619" y="3322"/>
              <a:ext cx="232215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29" name="Freeform 7"/>
            <p:cNvSpPr/>
            <p:nvPr/>
          </p:nvSpPr>
          <p:spPr>
            <a:xfrm>
              <a:off x="821544" y="3322"/>
              <a:ext cx="89903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0" name="Freeform 8"/>
            <p:cNvSpPr/>
            <p:nvPr/>
          </p:nvSpPr>
          <p:spPr>
            <a:xfrm>
              <a:off x="909430" y="3322"/>
              <a:ext cx="147151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1" name="Freeform 9"/>
            <p:cNvSpPr/>
            <p:nvPr/>
          </p:nvSpPr>
          <p:spPr>
            <a:xfrm>
              <a:off x="653833" y="3322"/>
              <a:ext cx="139088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2" name="Freeform 10"/>
            <p:cNvSpPr/>
            <p:nvPr/>
          </p:nvSpPr>
          <p:spPr>
            <a:xfrm>
              <a:off x="0" y="-1"/>
              <a:ext cx="411944" cy="169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3" name="Freeform 11"/>
            <p:cNvSpPr/>
            <p:nvPr/>
          </p:nvSpPr>
          <p:spPr>
            <a:xfrm>
              <a:off x="1058596" y="3322"/>
              <a:ext cx="3789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4" name="Freeform 12"/>
            <p:cNvSpPr/>
            <p:nvPr/>
          </p:nvSpPr>
          <p:spPr>
            <a:xfrm>
              <a:off x="1069884" y="12998"/>
              <a:ext cx="16127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36" name="标题文本"/>
          <p:cNvSpPr txBox="1">
            <a:spLocks noGrp="1"/>
          </p:cNvSpPr>
          <p:nvPr>
            <p:ph type="title"/>
          </p:nvPr>
        </p:nvSpPr>
        <p:spPr>
          <a:xfrm>
            <a:off x="609440" y="330200"/>
            <a:ext cx="10969944" cy="812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5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307579" y="6172200"/>
            <a:ext cx="2841838" cy="3683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5330" y="2011259"/>
            <a:ext cx="5724643" cy="484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103304" cy="212159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图像"/>
          <p:cNvSpPr>
            <a:spLocks noGrp="1"/>
          </p:cNvSpPr>
          <p:nvPr>
            <p:ph type="pic" sz="quarter" idx="13"/>
          </p:nvPr>
        </p:nvSpPr>
        <p:spPr>
          <a:xfrm>
            <a:off x="8837613" y="457200"/>
            <a:ext cx="2740027" cy="137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矩形"/>
          <p:cNvSpPr>
            <a:spLocks noGrp="1"/>
          </p:cNvSpPr>
          <p:nvPr>
            <p:ph type="body" sz="half" idx="14"/>
          </p:nvPr>
        </p:nvSpPr>
        <p:spPr>
          <a:xfrm>
            <a:off x="1275010" y="1600200"/>
            <a:ext cx="6191005" cy="32004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/>
          </a:p>
        </p:txBody>
      </p:sp>
      <p:sp>
        <p:nvSpPr>
          <p:cNvPr id="5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16688" y="5066405"/>
            <a:ext cx="4577728" cy="2493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6DB33F"/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6DB33F"/>
                </a:solidFill>
              </a:defRPr>
            </a:lvl2pPr>
            <a:lvl3pPr marL="765770" indent="-191095">
              <a:spcBef>
                <a:spcPts val="0"/>
              </a:spcBef>
              <a:buClrTx/>
              <a:buFontTx/>
              <a:defRPr sz="1800">
                <a:solidFill>
                  <a:srgbClr val="6DB33F"/>
                </a:solidFill>
              </a:defRPr>
            </a:lvl3pPr>
            <a:lvl4pPr marL="1017587" indent="-214312">
              <a:spcBef>
                <a:spcPts val="0"/>
              </a:spcBef>
              <a:buClrTx/>
              <a:buFontTx/>
              <a:defRPr sz="1800">
                <a:solidFill>
                  <a:srgbClr val="6DB33F"/>
                </a:solidFill>
              </a:defRPr>
            </a:lvl4pPr>
            <a:lvl5pPr marL="1182459" indent="-177572">
              <a:spcBef>
                <a:spcPts val="0"/>
              </a:spcBef>
              <a:buClrTx/>
              <a:buFontTx/>
              <a:defRPr sz="1800">
                <a:solidFill>
                  <a:srgbClr val="6DB33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9211" y="5408767"/>
            <a:ext cx="1979614" cy="14540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2" name="Group 20"/>
          <p:cNvGrpSpPr/>
          <p:nvPr/>
        </p:nvGrpSpPr>
        <p:grpSpPr>
          <a:xfrm>
            <a:off x="621178" y="6449575"/>
            <a:ext cx="1096493" cy="169825"/>
            <a:chOff x="0" y="0"/>
            <a:chExt cx="1096492" cy="169823"/>
          </a:xfrm>
        </p:grpSpPr>
        <p:sp>
          <p:nvSpPr>
            <p:cNvPr id="1545" name="Freeform 6"/>
            <p:cNvSpPr/>
            <p:nvPr/>
          </p:nvSpPr>
          <p:spPr>
            <a:xfrm>
              <a:off x="421619" y="3322"/>
              <a:ext cx="232215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46" name="Freeform 7"/>
            <p:cNvSpPr/>
            <p:nvPr/>
          </p:nvSpPr>
          <p:spPr>
            <a:xfrm>
              <a:off x="821544" y="3322"/>
              <a:ext cx="89903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47" name="Freeform 8"/>
            <p:cNvSpPr/>
            <p:nvPr/>
          </p:nvSpPr>
          <p:spPr>
            <a:xfrm>
              <a:off x="909430" y="3322"/>
              <a:ext cx="147151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48" name="Freeform 9"/>
            <p:cNvSpPr/>
            <p:nvPr/>
          </p:nvSpPr>
          <p:spPr>
            <a:xfrm>
              <a:off x="653833" y="3322"/>
              <a:ext cx="139088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49" name="Freeform 10"/>
            <p:cNvSpPr/>
            <p:nvPr/>
          </p:nvSpPr>
          <p:spPr>
            <a:xfrm>
              <a:off x="0" y="-1"/>
              <a:ext cx="411944" cy="169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0" name="Freeform 11"/>
            <p:cNvSpPr/>
            <p:nvPr/>
          </p:nvSpPr>
          <p:spPr>
            <a:xfrm>
              <a:off x="1058596" y="3322"/>
              <a:ext cx="3789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1" name="Freeform 12"/>
            <p:cNvSpPr/>
            <p:nvPr/>
          </p:nvSpPr>
          <p:spPr>
            <a:xfrm>
              <a:off x="1069884" y="12998"/>
              <a:ext cx="16127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53" name="标题文本"/>
          <p:cNvSpPr txBox="1">
            <a:spLocks noGrp="1"/>
          </p:cNvSpPr>
          <p:nvPr>
            <p:ph type="title"/>
          </p:nvPr>
        </p:nvSpPr>
        <p:spPr>
          <a:xfrm>
            <a:off x="609440" y="330200"/>
            <a:ext cx="10969944" cy="812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55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440" y="1371600"/>
            <a:ext cx="10969944" cy="46482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200"/>
              </a:spcBef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8319" indent="-254000">
              <a:lnSpc>
                <a:spcPct val="90000"/>
              </a:lnSpc>
              <a:spcBef>
                <a:spcPts val="1200"/>
              </a:spcBef>
              <a:buChar char="–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77239" indent="-228600">
              <a:lnSpc>
                <a:spcPct val="90000"/>
              </a:lnSpc>
              <a:spcBef>
                <a:spcPts val="1200"/>
              </a:spcBef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38497" indent="-261257">
              <a:lnSpc>
                <a:spcPct val="90000"/>
              </a:lnSpc>
              <a:spcBef>
                <a:spcPts val="1200"/>
              </a:spcBef>
              <a:buChar char="–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67097" indent="-261257">
              <a:lnSpc>
                <a:spcPct val="90000"/>
              </a:lnSpc>
              <a:spcBef>
                <a:spcPts val="1200"/>
              </a:spcBef>
              <a:buChar char="•"/>
              <a:defRPr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5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5711" y="6471140"/>
            <a:ext cx="153964" cy="13554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9211" y="5408767"/>
            <a:ext cx="1979614" cy="14540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0" name="Group 20"/>
          <p:cNvGrpSpPr/>
          <p:nvPr/>
        </p:nvGrpSpPr>
        <p:grpSpPr>
          <a:xfrm>
            <a:off x="621178" y="6449575"/>
            <a:ext cx="1096493" cy="169825"/>
            <a:chOff x="0" y="0"/>
            <a:chExt cx="1096492" cy="169823"/>
          </a:xfrm>
        </p:grpSpPr>
        <p:sp>
          <p:nvSpPr>
            <p:cNvPr id="1563" name="Freeform 6"/>
            <p:cNvSpPr/>
            <p:nvPr/>
          </p:nvSpPr>
          <p:spPr>
            <a:xfrm>
              <a:off x="421619" y="3322"/>
              <a:ext cx="232215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4" name="Freeform 7"/>
            <p:cNvSpPr/>
            <p:nvPr/>
          </p:nvSpPr>
          <p:spPr>
            <a:xfrm>
              <a:off x="821544" y="3322"/>
              <a:ext cx="89903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5" name="Freeform 8"/>
            <p:cNvSpPr/>
            <p:nvPr/>
          </p:nvSpPr>
          <p:spPr>
            <a:xfrm>
              <a:off x="909430" y="3322"/>
              <a:ext cx="147151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6" name="Freeform 9"/>
            <p:cNvSpPr/>
            <p:nvPr/>
          </p:nvSpPr>
          <p:spPr>
            <a:xfrm>
              <a:off x="653833" y="3322"/>
              <a:ext cx="139088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7" name="Freeform 10"/>
            <p:cNvSpPr/>
            <p:nvPr/>
          </p:nvSpPr>
          <p:spPr>
            <a:xfrm>
              <a:off x="0" y="-1"/>
              <a:ext cx="411944" cy="169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8" name="Freeform 11"/>
            <p:cNvSpPr/>
            <p:nvPr/>
          </p:nvSpPr>
          <p:spPr>
            <a:xfrm>
              <a:off x="1058596" y="3322"/>
              <a:ext cx="3789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9" name="Freeform 12"/>
            <p:cNvSpPr/>
            <p:nvPr/>
          </p:nvSpPr>
          <p:spPr>
            <a:xfrm>
              <a:off x="1069884" y="12998"/>
              <a:ext cx="16127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71" name="标题文本"/>
          <p:cNvSpPr txBox="1">
            <a:spLocks noGrp="1"/>
          </p:cNvSpPr>
          <p:nvPr>
            <p:ph type="title"/>
          </p:nvPr>
        </p:nvSpPr>
        <p:spPr>
          <a:xfrm>
            <a:off x="609440" y="330200"/>
            <a:ext cx="10969944" cy="812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57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9440" y="1219200"/>
            <a:ext cx="10969944" cy="304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307579" y="6172200"/>
            <a:ext cx="2841838" cy="3683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9211" y="5408767"/>
            <a:ext cx="1979614" cy="14540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8" name="Group 20"/>
          <p:cNvGrpSpPr/>
          <p:nvPr/>
        </p:nvGrpSpPr>
        <p:grpSpPr>
          <a:xfrm>
            <a:off x="621178" y="6449575"/>
            <a:ext cx="1096493" cy="169825"/>
            <a:chOff x="0" y="0"/>
            <a:chExt cx="1096492" cy="169823"/>
          </a:xfrm>
        </p:grpSpPr>
        <p:sp>
          <p:nvSpPr>
            <p:cNvPr id="1581" name="Freeform 6"/>
            <p:cNvSpPr/>
            <p:nvPr/>
          </p:nvSpPr>
          <p:spPr>
            <a:xfrm>
              <a:off x="421619" y="3322"/>
              <a:ext cx="232215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82" name="Freeform 7"/>
            <p:cNvSpPr/>
            <p:nvPr/>
          </p:nvSpPr>
          <p:spPr>
            <a:xfrm>
              <a:off x="821544" y="3322"/>
              <a:ext cx="89903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83" name="Freeform 8"/>
            <p:cNvSpPr/>
            <p:nvPr/>
          </p:nvSpPr>
          <p:spPr>
            <a:xfrm>
              <a:off x="909430" y="3322"/>
              <a:ext cx="147151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84" name="Freeform 9"/>
            <p:cNvSpPr/>
            <p:nvPr/>
          </p:nvSpPr>
          <p:spPr>
            <a:xfrm>
              <a:off x="653833" y="3322"/>
              <a:ext cx="139088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85" name="Freeform 10"/>
            <p:cNvSpPr/>
            <p:nvPr/>
          </p:nvSpPr>
          <p:spPr>
            <a:xfrm>
              <a:off x="0" y="-1"/>
              <a:ext cx="411944" cy="169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86" name="Freeform 11"/>
            <p:cNvSpPr/>
            <p:nvPr/>
          </p:nvSpPr>
          <p:spPr>
            <a:xfrm>
              <a:off x="1058596" y="3322"/>
              <a:ext cx="3789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87" name="Freeform 12"/>
            <p:cNvSpPr/>
            <p:nvPr/>
          </p:nvSpPr>
          <p:spPr>
            <a:xfrm>
              <a:off x="1069884" y="12998"/>
              <a:ext cx="16127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307579" y="6172200"/>
            <a:ext cx="2841838" cy="3683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标题文本"/>
          <p:cNvSpPr txBox="1">
            <a:spLocks noGrp="1"/>
          </p:cNvSpPr>
          <p:nvPr>
            <p:ph type="title"/>
          </p:nvPr>
        </p:nvSpPr>
        <p:spPr>
          <a:xfrm>
            <a:off x="609440" y="330200"/>
            <a:ext cx="10969944" cy="812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5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597326" y="6464301"/>
            <a:ext cx="358414" cy="350662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lnSpc>
                <a:spcPct val="100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9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9440" y="1219200"/>
            <a:ext cx="10969944" cy="304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01931" y="6507160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06" name="TextBox 11"/>
          <p:cNvSpPr txBox="1"/>
          <p:nvPr/>
        </p:nvSpPr>
        <p:spPr>
          <a:xfrm>
            <a:off x="2117556" y="6510277"/>
            <a:ext cx="1965494" cy="214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800">
                <a:latin typeface="Arial"/>
                <a:ea typeface="Arial"/>
                <a:cs typeface="Arial"/>
                <a:sym typeface="Arial"/>
              </a:defRPr>
            </a:pPr>
            <a:r>
              <a:t>Confidential   │  ©2018 VMware, Inc.</a:t>
            </a:r>
          </a:p>
        </p:txBody>
      </p:sp>
      <p:sp>
        <p:nvSpPr>
          <p:cNvPr id="1607" name="标题文本"/>
          <p:cNvSpPr txBox="1">
            <a:spLocks noGrp="1"/>
          </p:cNvSpPr>
          <p:nvPr>
            <p:ph type="title"/>
          </p:nvPr>
        </p:nvSpPr>
        <p:spPr>
          <a:xfrm>
            <a:off x="609440" y="330200"/>
            <a:ext cx="10969944" cy="812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60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DB3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DB3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DB3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DB3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DB33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Rectangle 16"/>
          <p:cNvSpPr/>
          <p:nvPr/>
        </p:nvSpPr>
        <p:spPr>
          <a:xfrm>
            <a:off x="-3440" y="6763083"/>
            <a:ext cx="12182739" cy="91346"/>
          </a:xfrm>
          <a:prstGeom prst="rect">
            <a:avLst/>
          </a:prstGeom>
          <a:gradFill>
            <a:gsLst>
              <a:gs pos="0">
                <a:srgbClr val="AADB1E"/>
              </a:gs>
              <a:gs pos="25000">
                <a:srgbClr val="6DB33F"/>
              </a:gs>
              <a:gs pos="50000">
                <a:srgbClr val="0095D3"/>
              </a:gs>
              <a:gs pos="75000">
                <a:srgbClr val="006990"/>
              </a:gs>
              <a:gs pos="100000">
                <a:srgbClr val="003D79"/>
              </a:gs>
            </a:gsLst>
          </a:gradFill>
          <a:ln w="12700">
            <a:miter lim="400000"/>
          </a:ln>
        </p:spPr>
        <p:txBody>
          <a:bodyPr lIns="45672" tIns="45672" rIns="45672" bIns="45672" anchor="ctr"/>
          <a:lstStyle/>
          <a:p>
            <a:pPr algn="ctr">
              <a:defRPr>
                <a:solidFill>
                  <a:srgbClr val="FFFFF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grpSp>
        <p:nvGrpSpPr>
          <p:cNvPr id="1623" name="Group 18"/>
          <p:cNvGrpSpPr/>
          <p:nvPr/>
        </p:nvGrpSpPr>
        <p:grpSpPr>
          <a:xfrm>
            <a:off x="620694" y="6446429"/>
            <a:ext cx="1095675" cy="169648"/>
            <a:chOff x="0" y="0"/>
            <a:chExt cx="1095674" cy="169646"/>
          </a:xfrm>
        </p:grpSpPr>
        <p:sp>
          <p:nvSpPr>
            <p:cNvPr id="1616" name="Freeform 6"/>
            <p:cNvSpPr/>
            <p:nvPr/>
          </p:nvSpPr>
          <p:spPr>
            <a:xfrm>
              <a:off x="421289" y="3319"/>
              <a:ext cx="232034" cy="16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17" name="Freeform 7"/>
            <p:cNvSpPr/>
            <p:nvPr/>
          </p:nvSpPr>
          <p:spPr>
            <a:xfrm>
              <a:off x="820901" y="3319"/>
              <a:ext cx="89834" cy="16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18" name="Freeform 8"/>
            <p:cNvSpPr/>
            <p:nvPr/>
          </p:nvSpPr>
          <p:spPr>
            <a:xfrm>
              <a:off x="908719" y="3319"/>
              <a:ext cx="147036" cy="16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19" name="Freeform 9"/>
            <p:cNvSpPr/>
            <p:nvPr/>
          </p:nvSpPr>
          <p:spPr>
            <a:xfrm>
              <a:off x="653322" y="3319"/>
              <a:ext cx="138979" cy="16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20" name="Freeform 10"/>
            <p:cNvSpPr/>
            <p:nvPr/>
          </p:nvSpPr>
          <p:spPr>
            <a:xfrm>
              <a:off x="-1" y="-1"/>
              <a:ext cx="411623" cy="16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21" name="Freeform 11"/>
            <p:cNvSpPr/>
            <p:nvPr/>
          </p:nvSpPr>
          <p:spPr>
            <a:xfrm>
              <a:off x="1057768" y="3319"/>
              <a:ext cx="3790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22" name="Freeform 12"/>
            <p:cNvSpPr/>
            <p:nvPr/>
          </p:nvSpPr>
          <p:spPr>
            <a:xfrm>
              <a:off x="1069047" y="12984"/>
              <a:ext cx="16132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sp>
        <p:nvSpPr>
          <p:cNvPr id="1624" name="标题文本"/>
          <p:cNvSpPr txBox="1">
            <a:spLocks noGrp="1"/>
          </p:cNvSpPr>
          <p:nvPr>
            <p:ph type="title"/>
          </p:nvPr>
        </p:nvSpPr>
        <p:spPr>
          <a:xfrm>
            <a:off x="579355" y="415892"/>
            <a:ext cx="10992409" cy="380605"/>
          </a:xfrm>
          <a:prstGeom prst="rect">
            <a:avLst/>
          </a:prstGeom>
        </p:spPr>
        <p:txBody>
          <a:bodyPr/>
          <a:lstStyle>
            <a:lvl1pPr>
              <a:defRPr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62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8964" y="1221501"/>
            <a:ext cx="10961373" cy="30448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Metropolis"/>
                <a:ea typeface="Metropolis"/>
                <a:cs typeface="Metropolis"/>
                <a:sym typeface="Metropoli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Metropolis"/>
                <a:ea typeface="Metropolis"/>
                <a:cs typeface="Metropolis"/>
                <a:sym typeface="Metropolis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Metropolis"/>
                <a:ea typeface="Metropolis"/>
                <a:cs typeface="Metropolis"/>
                <a:sym typeface="Metropolis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Metropolis"/>
                <a:ea typeface="Metropolis"/>
                <a:cs typeface="Metropolis"/>
                <a:sym typeface="Metropolis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717074"/>
                </a:solidFill>
                <a:latin typeface="Metropolis"/>
                <a:ea typeface="Metropolis"/>
                <a:cs typeface="Metropolis"/>
                <a:sym typeface="Metropoli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69150"/>
            <a:ext cx="2841838" cy="368301"/>
          </a:xfrm>
          <a:prstGeom prst="rect">
            <a:avLst/>
          </a:prstGeom>
        </p:spPr>
        <p:txBody>
          <a:bodyPr lIns="45672" tIns="45672" rIns="45672" bIns="45672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  <a:latin typeface="Metropolis"/>
                <a:ea typeface="Metropolis"/>
                <a:cs typeface="Metropolis"/>
                <a:sym typeface="Metropoli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Rectangle 16"/>
          <p:cNvSpPr/>
          <p:nvPr/>
        </p:nvSpPr>
        <p:spPr>
          <a:xfrm>
            <a:off x="-3440" y="6763083"/>
            <a:ext cx="12182739" cy="91346"/>
          </a:xfrm>
          <a:prstGeom prst="rect">
            <a:avLst/>
          </a:prstGeom>
          <a:gradFill>
            <a:gsLst>
              <a:gs pos="0">
                <a:srgbClr val="AADB1E"/>
              </a:gs>
              <a:gs pos="25000">
                <a:srgbClr val="6DB33F"/>
              </a:gs>
              <a:gs pos="50000">
                <a:srgbClr val="0095D3"/>
              </a:gs>
              <a:gs pos="75000">
                <a:srgbClr val="006990"/>
              </a:gs>
              <a:gs pos="100000">
                <a:srgbClr val="003D79"/>
              </a:gs>
            </a:gsLst>
          </a:gradFill>
          <a:ln w="12700">
            <a:miter lim="400000"/>
          </a:ln>
        </p:spPr>
        <p:txBody>
          <a:bodyPr lIns="45672" tIns="45672" rIns="45672" bIns="45672" anchor="ctr"/>
          <a:lstStyle/>
          <a:p>
            <a:pPr algn="ctr">
              <a:defRPr>
                <a:solidFill>
                  <a:srgbClr val="FFFFF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grpSp>
        <p:nvGrpSpPr>
          <p:cNvPr id="1641" name="Group 18"/>
          <p:cNvGrpSpPr/>
          <p:nvPr/>
        </p:nvGrpSpPr>
        <p:grpSpPr>
          <a:xfrm>
            <a:off x="620694" y="6446429"/>
            <a:ext cx="1095675" cy="169648"/>
            <a:chOff x="0" y="0"/>
            <a:chExt cx="1095674" cy="169646"/>
          </a:xfrm>
        </p:grpSpPr>
        <p:sp>
          <p:nvSpPr>
            <p:cNvPr id="1634" name="Freeform 6"/>
            <p:cNvSpPr/>
            <p:nvPr/>
          </p:nvSpPr>
          <p:spPr>
            <a:xfrm>
              <a:off x="421289" y="3319"/>
              <a:ext cx="232034" cy="16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35" name="Freeform 7"/>
            <p:cNvSpPr/>
            <p:nvPr/>
          </p:nvSpPr>
          <p:spPr>
            <a:xfrm>
              <a:off x="820901" y="3319"/>
              <a:ext cx="89834" cy="16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36" name="Freeform 8"/>
            <p:cNvSpPr/>
            <p:nvPr/>
          </p:nvSpPr>
          <p:spPr>
            <a:xfrm>
              <a:off x="908719" y="3319"/>
              <a:ext cx="147036" cy="16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37" name="Freeform 9"/>
            <p:cNvSpPr/>
            <p:nvPr/>
          </p:nvSpPr>
          <p:spPr>
            <a:xfrm>
              <a:off x="653322" y="3319"/>
              <a:ext cx="138979" cy="16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38" name="Freeform 10"/>
            <p:cNvSpPr/>
            <p:nvPr/>
          </p:nvSpPr>
          <p:spPr>
            <a:xfrm>
              <a:off x="-1" y="-1"/>
              <a:ext cx="411623" cy="16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39" name="Freeform 11"/>
            <p:cNvSpPr/>
            <p:nvPr/>
          </p:nvSpPr>
          <p:spPr>
            <a:xfrm>
              <a:off x="1057768" y="3319"/>
              <a:ext cx="3790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40" name="Freeform 12"/>
            <p:cNvSpPr/>
            <p:nvPr/>
          </p:nvSpPr>
          <p:spPr>
            <a:xfrm>
              <a:off x="1069047" y="12984"/>
              <a:ext cx="16132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sp>
        <p:nvSpPr>
          <p:cNvPr id="16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2608" y="6503889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3" name="TextBox 11"/>
          <p:cNvSpPr txBox="1"/>
          <p:nvPr/>
        </p:nvSpPr>
        <p:spPr>
          <a:xfrm>
            <a:off x="2115901" y="6507069"/>
            <a:ext cx="196395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800"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  │  ©2018 VMware, Inc.</a:t>
            </a:r>
          </a:p>
        </p:txBody>
      </p:sp>
      <p:sp>
        <p:nvSpPr>
          <p:cNvPr id="1644" name="标题文本"/>
          <p:cNvSpPr txBox="1">
            <a:spLocks noGrp="1"/>
          </p:cNvSpPr>
          <p:nvPr>
            <p:ph type="title"/>
          </p:nvPr>
        </p:nvSpPr>
        <p:spPr>
          <a:xfrm>
            <a:off x="579355" y="415892"/>
            <a:ext cx="10992409" cy="380605"/>
          </a:xfrm>
          <a:prstGeom prst="rect">
            <a:avLst/>
          </a:prstGeom>
        </p:spPr>
        <p:txBody>
          <a:bodyPr/>
          <a:lstStyle>
            <a:lvl1pPr>
              <a:defRPr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64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92403" y="814557"/>
            <a:ext cx="10954121" cy="24748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DB33F"/>
                </a:solidFill>
                <a:latin typeface="Metropolis"/>
                <a:ea typeface="Metropolis"/>
                <a:cs typeface="Metropolis"/>
                <a:sym typeface="Metropolis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DB33F"/>
                </a:solidFill>
                <a:latin typeface="Metropolis"/>
                <a:ea typeface="Metropolis"/>
                <a:cs typeface="Metropolis"/>
                <a:sym typeface="Metropolis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DB33F"/>
                </a:solidFill>
                <a:latin typeface="Metropolis"/>
                <a:ea typeface="Metropolis"/>
                <a:cs typeface="Metropolis"/>
                <a:sym typeface="Metropolis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DB33F"/>
                </a:solidFill>
                <a:latin typeface="Metropolis"/>
                <a:ea typeface="Metropolis"/>
                <a:cs typeface="Metropolis"/>
                <a:sym typeface="Metropolis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DB33F"/>
                </a:solidFill>
                <a:latin typeface="Metropolis"/>
                <a:ea typeface="Metropolis"/>
                <a:cs typeface="Metropolis"/>
                <a:sym typeface="Metropoli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Rectangle 16"/>
          <p:cNvSpPr/>
          <p:nvPr/>
        </p:nvSpPr>
        <p:spPr>
          <a:xfrm>
            <a:off x="-3440" y="6763083"/>
            <a:ext cx="12182739" cy="91346"/>
          </a:xfrm>
          <a:prstGeom prst="rect">
            <a:avLst/>
          </a:prstGeom>
          <a:gradFill>
            <a:gsLst>
              <a:gs pos="0">
                <a:srgbClr val="AADB1E"/>
              </a:gs>
              <a:gs pos="25000">
                <a:srgbClr val="6DB33F"/>
              </a:gs>
              <a:gs pos="50000">
                <a:srgbClr val="0095D3"/>
              </a:gs>
              <a:gs pos="75000">
                <a:srgbClr val="006990"/>
              </a:gs>
              <a:gs pos="100000">
                <a:srgbClr val="003D79"/>
              </a:gs>
            </a:gsLst>
          </a:gradFill>
          <a:ln w="12700">
            <a:miter lim="400000"/>
          </a:ln>
        </p:spPr>
        <p:txBody>
          <a:bodyPr lIns="45672" tIns="45672" rIns="45672" bIns="45672" anchor="ctr"/>
          <a:lstStyle/>
          <a:p>
            <a:pPr algn="ctr">
              <a:defRPr>
                <a:solidFill>
                  <a:srgbClr val="FFFFF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grpSp>
        <p:nvGrpSpPr>
          <p:cNvPr id="1660" name="Group 18"/>
          <p:cNvGrpSpPr/>
          <p:nvPr/>
        </p:nvGrpSpPr>
        <p:grpSpPr>
          <a:xfrm>
            <a:off x="620694" y="6446429"/>
            <a:ext cx="1095675" cy="169648"/>
            <a:chOff x="0" y="0"/>
            <a:chExt cx="1095674" cy="169646"/>
          </a:xfrm>
        </p:grpSpPr>
        <p:sp>
          <p:nvSpPr>
            <p:cNvPr id="1653" name="Freeform 6"/>
            <p:cNvSpPr/>
            <p:nvPr/>
          </p:nvSpPr>
          <p:spPr>
            <a:xfrm>
              <a:off x="421289" y="3319"/>
              <a:ext cx="232034" cy="16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54" name="Freeform 7"/>
            <p:cNvSpPr/>
            <p:nvPr/>
          </p:nvSpPr>
          <p:spPr>
            <a:xfrm>
              <a:off x="820901" y="3319"/>
              <a:ext cx="89834" cy="16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55" name="Freeform 8"/>
            <p:cNvSpPr/>
            <p:nvPr/>
          </p:nvSpPr>
          <p:spPr>
            <a:xfrm>
              <a:off x="908719" y="3319"/>
              <a:ext cx="147036" cy="16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56" name="Freeform 9"/>
            <p:cNvSpPr/>
            <p:nvPr/>
          </p:nvSpPr>
          <p:spPr>
            <a:xfrm>
              <a:off x="653322" y="3319"/>
              <a:ext cx="138979" cy="16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57" name="Freeform 10"/>
            <p:cNvSpPr/>
            <p:nvPr/>
          </p:nvSpPr>
          <p:spPr>
            <a:xfrm>
              <a:off x="-1" y="-1"/>
              <a:ext cx="411623" cy="16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58" name="Freeform 11"/>
            <p:cNvSpPr/>
            <p:nvPr/>
          </p:nvSpPr>
          <p:spPr>
            <a:xfrm>
              <a:off x="1057768" y="3319"/>
              <a:ext cx="3790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59" name="Freeform 12"/>
            <p:cNvSpPr/>
            <p:nvPr/>
          </p:nvSpPr>
          <p:spPr>
            <a:xfrm>
              <a:off x="1069047" y="12984"/>
              <a:ext cx="16132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sp>
        <p:nvSpPr>
          <p:cNvPr id="1661" name="正文级别 1…"/>
          <p:cNvSpPr txBox="1">
            <a:spLocks noGrp="1"/>
          </p:cNvSpPr>
          <p:nvPr>
            <p:ph type="body" idx="1"/>
          </p:nvPr>
        </p:nvSpPr>
        <p:spPr>
          <a:xfrm>
            <a:off x="616023" y="1602105"/>
            <a:ext cx="10964226" cy="4567239"/>
          </a:xfrm>
          <a:prstGeom prst="rect">
            <a:avLst/>
          </a:prstGeom>
        </p:spPr>
        <p:txBody>
          <a:bodyPr/>
          <a:lstStyle>
            <a:lvl1pPr>
              <a:defRPr>
                <a:latin typeface="Metropolis"/>
                <a:ea typeface="Metropolis"/>
                <a:cs typeface="Metropolis"/>
                <a:sym typeface="Metropolis"/>
              </a:defRPr>
            </a:lvl1pPr>
            <a:lvl2pPr marL="477661" indent="-204611">
              <a:defRPr>
                <a:latin typeface="Metropolis"/>
                <a:ea typeface="Metropolis"/>
                <a:cs typeface="Metropolis"/>
                <a:sym typeface="Metropolis"/>
              </a:defRPr>
            </a:lvl2pPr>
            <a:lvl3pPr marL="787003" indent="-212328">
              <a:defRPr>
                <a:latin typeface="Metropolis"/>
                <a:ea typeface="Metropolis"/>
                <a:cs typeface="Metropolis"/>
                <a:sym typeface="Metropolis"/>
              </a:defRPr>
            </a:lvl3pPr>
            <a:lvl4pPr marL="1041400" indent="-238125">
              <a:defRPr>
                <a:latin typeface="Metropolis"/>
                <a:ea typeface="Metropolis"/>
                <a:cs typeface="Metropolis"/>
                <a:sym typeface="Metropolis"/>
              </a:defRPr>
            </a:lvl4pPr>
            <a:lvl5pPr marL="1202191" indent="-197304">
              <a:defRPr>
                <a:latin typeface="Metropolis"/>
                <a:ea typeface="Metropolis"/>
                <a:cs typeface="Metropolis"/>
                <a:sym typeface="Metropoli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2608" y="6503889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63" name="TextBox 11"/>
          <p:cNvSpPr txBox="1"/>
          <p:nvPr/>
        </p:nvSpPr>
        <p:spPr>
          <a:xfrm>
            <a:off x="2115901" y="6507069"/>
            <a:ext cx="196395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800"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  │  ©2018 VMware, Inc.</a:t>
            </a:r>
          </a:p>
        </p:txBody>
      </p:sp>
      <p:sp>
        <p:nvSpPr>
          <p:cNvPr id="1664" name="标题文本"/>
          <p:cNvSpPr txBox="1">
            <a:spLocks noGrp="1"/>
          </p:cNvSpPr>
          <p:nvPr>
            <p:ph type="title"/>
          </p:nvPr>
        </p:nvSpPr>
        <p:spPr>
          <a:xfrm>
            <a:off x="579355" y="415892"/>
            <a:ext cx="10992409" cy="383649"/>
          </a:xfrm>
          <a:prstGeom prst="rect">
            <a:avLst/>
          </a:prstGeom>
        </p:spPr>
        <p:txBody>
          <a:bodyPr/>
          <a:lstStyle>
            <a:lvl1pPr>
              <a:defRPr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Rectangle 16"/>
          <p:cNvSpPr/>
          <p:nvPr/>
        </p:nvSpPr>
        <p:spPr>
          <a:xfrm>
            <a:off x="-3440" y="6763083"/>
            <a:ext cx="12182739" cy="91346"/>
          </a:xfrm>
          <a:prstGeom prst="rect">
            <a:avLst/>
          </a:prstGeom>
          <a:gradFill>
            <a:gsLst>
              <a:gs pos="0">
                <a:srgbClr val="AADB1E"/>
              </a:gs>
              <a:gs pos="25000">
                <a:srgbClr val="6DB33F"/>
              </a:gs>
              <a:gs pos="50000">
                <a:srgbClr val="0095D3"/>
              </a:gs>
              <a:gs pos="75000">
                <a:srgbClr val="006990"/>
              </a:gs>
              <a:gs pos="100000">
                <a:srgbClr val="003D79"/>
              </a:gs>
            </a:gsLst>
          </a:gradFill>
          <a:ln w="12700">
            <a:miter lim="400000"/>
          </a:ln>
        </p:spPr>
        <p:txBody>
          <a:bodyPr lIns="45672" tIns="45672" rIns="45672" bIns="45672" anchor="ctr"/>
          <a:lstStyle/>
          <a:p>
            <a:pPr algn="ctr">
              <a:defRPr>
                <a:solidFill>
                  <a:srgbClr val="FFFFF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grpSp>
        <p:nvGrpSpPr>
          <p:cNvPr id="1679" name="Group 18"/>
          <p:cNvGrpSpPr/>
          <p:nvPr/>
        </p:nvGrpSpPr>
        <p:grpSpPr>
          <a:xfrm>
            <a:off x="620694" y="6446429"/>
            <a:ext cx="1095675" cy="169648"/>
            <a:chOff x="0" y="0"/>
            <a:chExt cx="1095674" cy="169646"/>
          </a:xfrm>
        </p:grpSpPr>
        <p:sp>
          <p:nvSpPr>
            <p:cNvPr id="1672" name="Freeform 6"/>
            <p:cNvSpPr/>
            <p:nvPr/>
          </p:nvSpPr>
          <p:spPr>
            <a:xfrm>
              <a:off x="421289" y="3319"/>
              <a:ext cx="232034" cy="16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73" name="Freeform 7"/>
            <p:cNvSpPr/>
            <p:nvPr/>
          </p:nvSpPr>
          <p:spPr>
            <a:xfrm>
              <a:off x="820901" y="3319"/>
              <a:ext cx="89834" cy="16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74" name="Freeform 8"/>
            <p:cNvSpPr/>
            <p:nvPr/>
          </p:nvSpPr>
          <p:spPr>
            <a:xfrm>
              <a:off x="908719" y="3319"/>
              <a:ext cx="147036" cy="16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75" name="Freeform 9"/>
            <p:cNvSpPr/>
            <p:nvPr/>
          </p:nvSpPr>
          <p:spPr>
            <a:xfrm>
              <a:off x="653322" y="3319"/>
              <a:ext cx="138979" cy="16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76" name="Freeform 10"/>
            <p:cNvSpPr/>
            <p:nvPr/>
          </p:nvSpPr>
          <p:spPr>
            <a:xfrm>
              <a:off x="-1" y="-1"/>
              <a:ext cx="411623" cy="16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77" name="Freeform 11"/>
            <p:cNvSpPr/>
            <p:nvPr/>
          </p:nvSpPr>
          <p:spPr>
            <a:xfrm>
              <a:off x="1057768" y="3319"/>
              <a:ext cx="3790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1678" name="Freeform 12"/>
            <p:cNvSpPr/>
            <p:nvPr/>
          </p:nvSpPr>
          <p:spPr>
            <a:xfrm>
              <a:off x="1069047" y="12984"/>
              <a:ext cx="16132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sp>
        <p:nvSpPr>
          <p:cNvPr id="1680" name="标题文本"/>
          <p:cNvSpPr txBox="1">
            <a:spLocks noGrp="1"/>
          </p:cNvSpPr>
          <p:nvPr>
            <p:ph type="title"/>
          </p:nvPr>
        </p:nvSpPr>
        <p:spPr>
          <a:xfrm>
            <a:off x="579355" y="415892"/>
            <a:ext cx="10992409" cy="380605"/>
          </a:xfrm>
          <a:prstGeom prst="rect">
            <a:avLst/>
          </a:prstGeom>
        </p:spPr>
        <p:txBody>
          <a:bodyPr/>
          <a:lstStyle>
            <a:lvl1pPr>
              <a:defRPr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6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68195" y="7395744"/>
            <a:ext cx="273560" cy="269146"/>
          </a:xfrm>
          <a:prstGeom prst="rect">
            <a:avLst/>
          </a:prstGeom>
        </p:spPr>
        <p:txBody>
          <a:bodyPr lIns="45672" tIns="45672" rIns="45672" bIns="45672"/>
          <a:lstStyle>
            <a:lvl1pPr>
              <a:lnSpc>
                <a:spcPct val="100000"/>
              </a:lnSpc>
              <a:defRPr sz="1200">
                <a:solidFill>
                  <a:srgbClr val="A3A3A5"/>
                </a:solidFill>
                <a:latin typeface="Metropolis"/>
                <a:ea typeface="Metropolis"/>
                <a:cs typeface="Metropolis"/>
                <a:sym typeface="Metropoli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1234" y="5406709"/>
            <a:ext cx="1978066" cy="14525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6" name="Group 20"/>
          <p:cNvGrpSpPr/>
          <p:nvPr/>
        </p:nvGrpSpPr>
        <p:grpSpPr>
          <a:xfrm>
            <a:off x="620692" y="6446432"/>
            <a:ext cx="1095676" cy="169648"/>
            <a:chOff x="0" y="0"/>
            <a:chExt cx="1095675" cy="169646"/>
          </a:xfrm>
        </p:grpSpPr>
        <p:sp>
          <p:nvSpPr>
            <p:cNvPr id="1689" name="Freeform 6"/>
            <p:cNvSpPr/>
            <p:nvPr/>
          </p:nvSpPr>
          <p:spPr>
            <a:xfrm>
              <a:off x="421290" y="3319"/>
              <a:ext cx="232034" cy="16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36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0" name="Freeform 7"/>
            <p:cNvSpPr/>
            <p:nvPr/>
          </p:nvSpPr>
          <p:spPr>
            <a:xfrm>
              <a:off x="820902" y="3319"/>
              <a:ext cx="89834" cy="16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36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1" name="Freeform 8"/>
            <p:cNvSpPr/>
            <p:nvPr/>
          </p:nvSpPr>
          <p:spPr>
            <a:xfrm>
              <a:off x="908720" y="3319"/>
              <a:ext cx="147036" cy="16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36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2" name="Freeform 9"/>
            <p:cNvSpPr/>
            <p:nvPr/>
          </p:nvSpPr>
          <p:spPr>
            <a:xfrm>
              <a:off x="653323" y="3319"/>
              <a:ext cx="138979" cy="16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36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3" name="Freeform 10"/>
            <p:cNvSpPr/>
            <p:nvPr/>
          </p:nvSpPr>
          <p:spPr>
            <a:xfrm>
              <a:off x="0" y="-1"/>
              <a:ext cx="411623" cy="16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36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4" name="Freeform 11"/>
            <p:cNvSpPr/>
            <p:nvPr/>
          </p:nvSpPr>
          <p:spPr>
            <a:xfrm>
              <a:off x="1057769" y="3319"/>
              <a:ext cx="3790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36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5" name="Freeform 12"/>
            <p:cNvSpPr/>
            <p:nvPr/>
          </p:nvSpPr>
          <p:spPr>
            <a:xfrm>
              <a:off x="1069049" y="12984"/>
              <a:ext cx="16131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36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697" name="标题文本"/>
          <p:cNvSpPr txBox="1">
            <a:spLocks noGrp="1"/>
          </p:cNvSpPr>
          <p:nvPr>
            <p:ph type="title"/>
          </p:nvPr>
        </p:nvSpPr>
        <p:spPr>
          <a:xfrm>
            <a:off x="608965" y="333427"/>
            <a:ext cx="10961373" cy="811955"/>
          </a:xfrm>
          <a:prstGeom prst="rect">
            <a:avLst/>
          </a:prstGeom>
        </p:spPr>
        <p:txBody>
          <a:bodyPr/>
          <a:lstStyle>
            <a:lvl1pPr defTabSz="914360">
              <a:defRPr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69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29411" y="6461759"/>
            <a:ext cx="168090" cy="147830"/>
          </a:xfrm>
          <a:prstGeom prst="rect">
            <a:avLst/>
          </a:prstGeom>
        </p:spPr>
        <p:txBody>
          <a:bodyPr/>
          <a:lstStyle>
            <a:lvl1pPr algn="ctr" defTabSz="914360">
              <a:lnSpc>
                <a:spcPct val="100000"/>
              </a:lnSpc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Photo – Gree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"/>
          <p:cNvSpPr>
            <a:spLocks noGrp="1"/>
          </p:cNvSpPr>
          <p:nvPr>
            <p:ph type="body" sz="half" idx="13"/>
          </p:nvPr>
        </p:nvSpPr>
        <p:spPr>
          <a:xfrm>
            <a:off x="-2" y="1600200"/>
            <a:ext cx="6094417" cy="4572000"/>
          </a:xfrm>
          <a:prstGeom prst="rect">
            <a:avLst/>
          </a:prstGeom>
          <a:gradFill>
            <a:gsLst>
              <a:gs pos="0">
                <a:srgbClr val="387C2C">
                  <a:alpha val="90000"/>
                </a:srgbClr>
              </a:gs>
              <a:gs pos="98000">
                <a:srgbClr val="387C2C"/>
              </a:gs>
              <a:gs pos="100000">
                <a:srgbClr val="AADB1E"/>
              </a:gs>
            </a:gsLst>
            <a:lin ang="5400000"/>
          </a:gradFill>
        </p:spPr>
        <p:txBody>
          <a:bodyPr lIns="457200" tIns="457200" rIns="457200" bIns="457200" anchor="ctr">
            <a:noAutofit/>
          </a:bodyPr>
          <a:lstStyle/>
          <a:p>
            <a:endParaRPr/>
          </a:p>
        </p:txBody>
      </p:sp>
      <p:sp>
        <p:nvSpPr>
          <p:cNvPr id="83" name="标题文本"/>
          <p:cNvSpPr txBox="1">
            <a:spLocks noGrp="1"/>
          </p:cNvSpPr>
          <p:nvPr>
            <p:ph type="title"/>
          </p:nvPr>
        </p:nvSpPr>
        <p:spPr>
          <a:xfrm>
            <a:off x="-3" y="223470"/>
            <a:ext cx="6094416" cy="1034131"/>
          </a:xfrm>
          <a:prstGeom prst="rect">
            <a:avLst/>
          </a:prstGeom>
          <a:solidFill>
            <a:srgbClr val="FFFFFF">
              <a:alpha val="90000"/>
            </a:srgbClr>
          </a:solidFill>
        </p:spPr>
        <p:txBody>
          <a:bodyPr lIns="182879" tIns="182879" rIns="182879" bIns="182879"/>
          <a:lstStyle/>
          <a:p>
            <a:r>
              <a:t>标题文本</a:t>
            </a:r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92867" y="811830"/>
            <a:ext cx="5361245" cy="24774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Photo –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"/>
          <p:cNvSpPr>
            <a:spLocks noGrp="1"/>
          </p:cNvSpPr>
          <p:nvPr>
            <p:ph type="body" sz="half" idx="13"/>
          </p:nvPr>
        </p:nvSpPr>
        <p:spPr>
          <a:xfrm>
            <a:off x="-2" y="1600200"/>
            <a:ext cx="6094417" cy="4572000"/>
          </a:xfrm>
          <a:prstGeom prst="rect">
            <a:avLst/>
          </a:prstGeom>
          <a:gradFill>
            <a:gsLst>
              <a:gs pos="98000">
                <a:srgbClr val="003D79">
                  <a:alpha val="90000"/>
                </a:srgbClr>
              </a:gs>
              <a:gs pos="100000">
                <a:srgbClr val="0095D3"/>
              </a:gs>
            </a:gsLst>
            <a:lin ang="5400000"/>
          </a:gradFill>
        </p:spPr>
        <p:txBody>
          <a:bodyPr lIns="457200" tIns="457200" rIns="457200" bIns="457200" anchor="ctr">
            <a:noAutofit/>
          </a:bodyPr>
          <a:lstStyle/>
          <a:p>
            <a:endParaRPr/>
          </a:p>
        </p:txBody>
      </p:sp>
      <p:sp>
        <p:nvSpPr>
          <p:cNvPr id="93" name="标题文本"/>
          <p:cNvSpPr txBox="1">
            <a:spLocks noGrp="1"/>
          </p:cNvSpPr>
          <p:nvPr>
            <p:ph type="title"/>
          </p:nvPr>
        </p:nvSpPr>
        <p:spPr>
          <a:xfrm>
            <a:off x="-3" y="223470"/>
            <a:ext cx="6094416" cy="1034131"/>
          </a:xfrm>
          <a:prstGeom prst="rect">
            <a:avLst/>
          </a:prstGeom>
          <a:solidFill>
            <a:srgbClr val="FFFFFF">
              <a:alpha val="90000"/>
            </a:srgbClr>
          </a:solidFill>
        </p:spPr>
        <p:txBody>
          <a:bodyPr lIns="182879" tIns="182879" rIns="182879" bIns="182879"/>
          <a:lstStyle/>
          <a:p>
            <a:r>
              <a:t>标题文本</a:t>
            </a:r>
          </a:p>
        </p:txBody>
      </p:sp>
      <p:sp>
        <p:nvSpPr>
          <p:cNvPr id="9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92867" y="811830"/>
            <a:ext cx="5361245" cy="24774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4100">
                <a:solidFill>
                  <a:srgbClr val="6DB33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3445" y="6766559"/>
            <a:ext cx="12192269" cy="91442"/>
          </a:xfrm>
          <a:prstGeom prst="rect">
            <a:avLst/>
          </a:prstGeom>
          <a:gradFill>
            <a:gsLst>
              <a:gs pos="0">
                <a:srgbClr val="AADB1E"/>
              </a:gs>
              <a:gs pos="25000">
                <a:srgbClr val="6DB33F"/>
              </a:gs>
              <a:gs pos="50000">
                <a:srgbClr val="0095D3"/>
              </a:gs>
              <a:gs pos="75000">
                <a:srgbClr val="006990"/>
              </a:gs>
              <a:gs pos="100000">
                <a:srgbClr val="003D79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579808" y="412751"/>
            <a:ext cx="11001006" cy="384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16505" y="1600200"/>
            <a:ext cx="10972801" cy="457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2pPr>
              <a:buChar char="•"/>
            </a:lvl2pPr>
            <a:lvl3pPr>
              <a:buChar char="–"/>
            </a:lvl3pPr>
            <a:lvl4pPr>
              <a:buChar char="•"/>
            </a:lvl4pPr>
            <a:lvl5pPr>
              <a:buChar char="–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01931" y="6507160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lnSpc>
                <a:spcPct val="90000"/>
              </a:lnSpc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3D79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3D79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3D79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3D79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3D79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3D79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3D79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3D79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3D79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​"/>
        <a:tabLst/>
        <a:defRPr sz="20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1pPr>
      <a:lvl2pPr marL="477660" marR="0" indent="-20461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​"/>
        <a:tabLst/>
        <a:defRPr sz="20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2pPr>
      <a:lvl3pPr marL="787003" marR="0" indent="-212328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​"/>
        <a:tabLst/>
        <a:defRPr sz="20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3pPr>
      <a:lvl4pPr marL="1041400" marR="0" indent="-2381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​"/>
        <a:tabLst/>
        <a:defRPr sz="20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4pPr>
      <a:lvl5pPr marL="1202190" marR="0" indent="-197304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​"/>
        <a:tabLst/>
        <a:defRPr sz="20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5pPr>
      <a:lvl6pPr marL="228600" marR="0" indent="-2286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​"/>
        <a:tabLst/>
        <a:defRPr sz="20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6pPr>
      <a:lvl7pPr marL="569912" marR="0" indent="-28575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​"/>
        <a:tabLst/>
        <a:defRPr sz="20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7pPr>
      <a:lvl8pPr marL="812800" marR="0" indent="-2381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​"/>
        <a:tabLst/>
        <a:defRPr sz="20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8pPr>
      <a:lvl9pPr marL="1103312" marR="0" indent="-2381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AAA9AC"/>
        </a:buClr>
        <a:buSzPct val="90000"/>
        <a:buFont typeface="Arial"/>
        <a:buChar char="​"/>
        <a:tabLst/>
        <a:defRPr sz="20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3.tif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Relationship Id="rId6" Type="http://schemas.openxmlformats.org/officeDocument/2006/relationships/chart" Target="../charts/char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9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jpeg"/><Relationship Id="rId2" Type="http://schemas.openxmlformats.org/officeDocument/2006/relationships/image" Target="../media/image127.png"/><Relationship Id="rId16" Type="http://schemas.openxmlformats.org/officeDocument/2006/relationships/image" Target="../media/image141.png"/><Relationship Id="rId20" Type="http://schemas.openxmlformats.org/officeDocument/2006/relationships/image" Target="../media/image145.jpe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tif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jpe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3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71.tif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7.tif"/><Relationship Id="rId21" Type="http://schemas.openxmlformats.org/officeDocument/2006/relationships/image" Target="../media/image192.gif"/><Relationship Id="rId42" Type="http://schemas.openxmlformats.org/officeDocument/2006/relationships/image" Target="../media/image213.tif"/><Relationship Id="rId47" Type="http://schemas.openxmlformats.org/officeDocument/2006/relationships/image" Target="../media/image218.png"/><Relationship Id="rId63" Type="http://schemas.openxmlformats.org/officeDocument/2006/relationships/image" Target="../media/image234.tif"/><Relationship Id="rId68" Type="http://schemas.openxmlformats.org/officeDocument/2006/relationships/image" Target="../media/image239.jpeg"/><Relationship Id="rId16" Type="http://schemas.openxmlformats.org/officeDocument/2006/relationships/image" Target="../media/image187.tif"/><Relationship Id="rId11" Type="http://schemas.openxmlformats.org/officeDocument/2006/relationships/image" Target="../media/image182.tif"/><Relationship Id="rId24" Type="http://schemas.openxmlformats.org/officeDocument/2006/relationships/image" Target="../media/image195.jpe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jpeg"/><Relationship Id="rId45" Type="http://schemas.openxmlformats.org/officeDocument/2006/relationships/image" Target="../media/image216.tif"/><Relationship Id="rId53" Type="http://schemas.openxmlformats.org/officeDocument/2006/relationships/image" Target="../media/image224.png"/><Relationship Id="rId58" Type="http://schemas.openxmlformats.org/officeDocument/2006/relationships/image" Target="../media/image229.png"/><Relationship Id="rId66" Type="http://schemas.openxmlformats.org/officeDocument/2006/relationships/image" Target="../media/image237.png"/><Relationship Id="rId74" Type="http://schemas.openxmlformats.org/officeDocument/2006/relationships/image" Target="../media/image245.tif"/><Relationship Id="rId5" Type="http://schemas.openxmlformats.org/officeDocument/2006/relationships/image" Target="../media/image176.jpeg"/><Relationship Id="rId61" Type="http://schemas.openxmlformats.org/officeDocument/2006/relationships/image" Target="../media/image232.png"/><Relationship Id="rId19" Type="http://schemas.openxmlformats.org/officeDocument/2006/relationships/image" Target="../media/image190.jpeg"/><Relationship Id="rId14" Type="http://schemas.openxmlformats.org/officeDocument/2006/relationships/image" Target="../media/image185.jpeg"/><Relationship Id="rId22" Type="http://schemas.openxmlformats.org/officeDocument/2006/relationships/image" Target="../media/image193.jpe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tif"/><Relationship Id="rId48" Type="http://schemas.openxmlformats.org/officeDocument/2006/relationships/image" Target="../media/image219.png"/><Relationship Id="rId56" Type="http://schemas.openxmlformats.org/officeDocument/2006/relationships/image" Target="../media/image227.tif"/><Relationship Id="rId64" Type="http://schemas.openxmlformats.org/officeDocument/2006/relationships/image" Target="../media/image235.png"/><Relationship Id="rId69" Type="http://schemas.openxmlformats.org/officeDocument/2006/relationships/image" Target="../media/image240.jpeg"/><Relationship Id="rId77" Type="http://schemas.openxmlformats.org/officeDocument/2006/relationships/image" Target="../media/image248.png"/><Relationship Id="rId8" Type="http://schemas.openxmlformats.org/officeDocument/2006/relationships/image" Target="../media/image179.png"/><Relationship Id="rId51" Type="http://schemas.openxmlformats.org/officeDocument/2006/relationships/image" Target="../media/image222.png"/><Relationship Id="rId72" Type="http://schemas.openxmlformats.org/officeDocument/2006/relationships/image" Target="../media/image243.tif"/><Relationship Id="rId3" Type="http://schemas.openxmlformats.org/officeDocument/2006/relationships/image" Target="../media/image156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59" Type="http://schemas.openxmlformats.org/officeDocument/2006/relationships/image" Target="../media/image230.png"/><Relationship Id="rId67" Type="http://schemas.openxmlformats.org/officeDocument/2006/relationships/image" Target="../media/image238.png"/><Relationship Id="rId20" Type="http://schemas.openxmlformats.org/officeDocument/2006/relationships/image" Target="../media/image191.tif"/><Relationship Id="rId41" Type="http://schemas.openxmlformats.org/officeDocument/2006/relationships/image" Target="../media/image212.tif"/><Relationship Id="rId54" Type="http://schemas.openxmlformats.org/officeDocument/2006/relationships/image" Target="../media/image225.png"/><Relationship Id="rId62" Type="http://schemas.openxmlformats.org/officeDocument/2006/relationships/image" Target="../media/image233.jpeg"/><Relationship Id="rId70" Type="http://schemas.openxmlformats.org/officeDocument/2006/relationships/image" Target="../media/image241.jpeg"/><Relationship Id="rId75" Type="http://schemas.openxmlformats.org/officeDocument/2006/relationships/image" Target="../media/image246.tif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77.png"/><Relationship Id="rId15" Type="http://schemas.openxmlformats.org/officeDocument/2006/relationships/image" Target="../media/image186.tif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png"/><Relationship Id="rId57" Type="http://schemas.openxmlformats.org/officeDocument/2006/relationships/image" Target="../media/image228.png"/><Relationship Id="rId10" Type="http://schemas.openxmlformats.org/officeDocument/2006/relationships/image" Target="../media/image181.tif"/><Relationship Id="rId31" Type="http://schemas.openxmlformats.org/officeDocument/2006/relationships/image" Target="../media/image202.tif"/><Relationship Id="rId44" Type="http://schemas.openxmlformats.org/officeDocument/2006/relationships/image" Target="../media/image215.png"/><Relationship Id="rId52" Type="http://schemas.openxmlformats.org/officeDocument/2006/relationships/image" Target="../media/image223.tif"/><Relationship Id="rId60" Type="http://schemas.openxmlformats.org/officeDocument/2006/relationships/image" Target="../media/image231.tif"/><Relationship Id="rId65" Type="http://schemas.openxmlformats.org/officeDocument/2006/relationships/image" Target="../media/image236.png"/><Relationship Id="rId73" Type="http://schemas.openxmlformats.org/officeDocument/2006/relationships/image" Target="../media/image244.tif"/><Relationship Id="rId78" Type="http://schemas.openxmlformats.org/officeDocument/2006/relationships/image" Target="../media/image249.jpeg"/><Relationship Id="rId4" Type="http://schemas.openxmlformats.org/officeDocument/2006/relationships/image" Target="../media/image175.png"/><Relationship Id="rId9" Type="http://schemas.openxmlformats.org/officeDocument/2006/relationships/image" Target="../media/image180.tif"/><Relationship Id="rId13" Type="http://schemas.openxmlformats.org/officeDocument/2006/relationships/image" Target="../media/image184.jpeg"/><Relationship Id="rId18" Type="http://schemas.openxmlformats.org/officeDocument/2006/relationships/image" Target="../media/image189.tif"/><Relationship Id="rId39" Type="http://schemas.openxmlformats.org/officeDocument/2006/relationships/image" Target="../media/image210.png"/><Relationship Id="rId34" Type="http://schemas.openxmlformats.org/officeDocument/2006/relationships/image" Target="../media/image205.png"/><Relationship Id="rId50" Type="http://schemas.openxmlformats.org/officeDocument/2006/relationships/image" Target="../media/image221.tif"/><Relationship Id="rId55" Type="http://schemas.openxmlformats.org/officeDocument/2006/relationships/image" Target="../media/image226.png"/><Relationship Id="rId76" Type="http://schemas.openxmlformats.org/officeDocument/2006/relationships/image" Target="../media/image247.png"/><Relationship Id="rId7" Type="http://schemas.openxmlformats.org/officeDocument/2006/relationships/image" Target="../media/image178.png"/><Relationship Id="rId71" Type="http://schemas.openxmlformats.org/officeDocument/2006/relationships/image" Target="../media/image242.png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34.tif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Footer Placeholder 3"/>
          <p:cNvSpPr txBox="1"/>
          <p:nvPr/>
        </p:nvSpPr>
        <p:spPr>
          <a:xfrm>
            <a:off x="7008813" y="6471139"/>
            <a:ext cx="5180013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CONFIDENTIAL</a:t>
            </a:r>
          </a:p>
        </p:txBody>
      </p:sp>
      <p:sp>
        <p:nvSpPr>
          <p:cNvPr id="2064" name="Title 5"/>
          <p:cNvSpPr txBox="1">
            <a:spLocks noGrp="1"/>
          </p:cNvSpPr>
          <p:nvPr>
            <p:ph type="title"/>
          </p:nvPr>
        </p:nvSpPr>
        <p:spPr>
          <a:xfrm>
            <a:off x="531812" y="1905000"/>
            <a:ext cx="7999570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AirWatch</a:t>
            </a:r>
            <a:r>
              <a:rPr dirty="0"/>
              <a:t> </a:t>
            </a:r>
            <a:r>
              <a:rPr dirty="0" err="1"/>
              <a:t>简介</a:t>
            </a:r>
            <a:endParaRPr dirty="0"/>
          </a:p>
        </p:txBody>
      </p:sp>
      <p:sp>
        <p:nvSpPr>
          <p:cNvPr id="2065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99899" y="6471139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roup 83"/>
          <p:cNvSpPr/>
          <p:nvPr/>
        </p:nvSpPr>
        <p:spPr>
          <a:xfrm>
            <a:off x="520658" y="217303"/>
            <a:ext cx="577198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35" tIns="22835" rIns="22835" bIns="22835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移动浏览器管理(MBM)</a:t>
            </a:r>
          </a:p>
        </p:txBody>
      </p:sp>
      <p:sp>
        <p:nvSpPr>
          <p:cNvPr id="2204" name="Shape 84"/>
          <p:cNvSpPr txBox="1"/>
          <p:nvPr/>
        </p:nvSpPr>
        <p:spPr>
          <a:xfrm>
            <a:off x="876157" y="1462087"/>
            <a:ext cx="10238968" cy="939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/>
          <a:p>
            <a:pPr defTabSz="228494">
              <a:lnSpc>
                <a:spcPct val="150000"/>
              </a:lnSpc>
              <a:defRPr sz="2000"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移动浏览器管理（MBM）用于企业浏览器定制管理，主要包括自定义网站黑白名单，网站主页，常用书签以及限制链接开启方式。帮助提升设备安全可靠性，规范用户的使用行为。</a:t>
            </a:r>
          </a:p>
        </p:txBody>
      </p:sp>
      <p:sp>
        <p:nvSpPr>
          <p:cNvPr id="2205" name="Shape 85"/>
          <p:cNvSpPr txBox="1"/>
          <p:nvPr/>
        </p:nvSpPr>
        <p:spPr>
          <a:xfrm>
            <a:off x="1577746" y="3282570"/>
            <a:ext cx="4549965" cy="132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/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自定义网站黑白名单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自定义网站主页/书签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限制链接开启方式。</a:t>
            </a:r>
          </a:p>
        </p:txBody>
      </p:sp>
      <p:pic>
        <p:nvPicPr>
          <p:cNvPr id="2206" name="Picture 24" descr="Picture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7710" y="2539112"/>
            <a:ext cx="3785014" cy="2970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roup 83"/>
          <p:cNvSpPr/>
          <p:nvPr/>
        </p:nvSpPr>
        <p:spPr>
          <a:xfrm>
            <a:off x="439771" y="217303"/>
            <a:ext cx="44793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35" tIns="22835" rIns="22835" bIns="22835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移动内容管理(MCM)</a:t>
            </a:r>
          </a:p>
        </p:txBody>
      </p:sp>
      <p:sp>
        <p:nvSpPr>
          <p:cNvPr id="2209" name="Shape 84"/>
          <p:cNvSpPr txBox="1"/>
          <p:nvPr/>
        </p:nvSpPr>
        <p:spPr>
          <a:xfrm>
            <a:off x="875167" y="949556"/>
            <a:ext cx="10238969" cy="249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/>
          <a:p>
            <a:pPr defTabSz="228494">
              <a:lnSpc>
                <a:spcPct val="150000"/>
              </a:lnSpc>
              <a:defRPr sz="2000"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在企业中使用移动设备使访问公司内容变得更容易，并且比以往任何时候都更加方便，因为员工可以使用设备持续访问重要材料。然而，这些访问便利也给保护敏感企业信息带来了日益严重的安全隐患。AirWatch 提供了一款解决方案，让您所在组织能够在可访问性和安全性之间维持一种微妙的平衡。 </a:t>
            </a:r>
          </a:p>
        </p:txBody>
      </p:sp>
      <p:sp>
        <p:nvSpPr>
          <p:cNvPr id="2210" name="Shape 85"/>
          <p:cNvSpPr txBox="1"/>
          <p:nvPr/>
        </p:nvSpPr>
        <p:spPr>
          <a:xfrm>
            <a:off x="994155" y="3347939"/>
            <a:ext cx="9867234" cy="1796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/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文件统一推送，确保资料实时性。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文件二次加密，确保资料传输安全。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文件权限分级，不同用户针对同一文件享有不同操作权限。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文件保护，禁止复制粘贴转发以及添加水印等。</a:t>
            </a:r>
          </a:p>
        </p:txBody>
      </p:sp>
      <p:pic>
        <p:nvPicPr>
          <p:cNvPr id="221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2416" y="2873189"/>
            <a:ext cx="1987447" cy="2766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roup 83"/>
          <p:cNvSpPr/>
          <p:nvPr/>
        </p:nvSpPr>
        <p:spPr>
          <a:xfrm>
            <a:off x="427071" y="433203"/>
            <a:ext cx="44793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35" tIns="22835" rIns="22835" bIns="22835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移动邮件管理(MEM)</a:t>
            </a:r>
          </a:p>
        </p:txBody>
      </p:sp>
      <p:sp>
        <p:nvSpPr>
          <p:cNvPr id="2214" name="Shape 84"/>
          <p:cNvSpPr txBox="1"/>
          <p:nvPr/>
        </p:nvSpPr>
        <p:spPr>
          <a:xfrm>
            <a:off x="876157" y="1289859"/>
            <a:ext cx="10238968" cy="2455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/>
          <a:p>
            <a:pPr defTabSz="228494">
              <a:lnSpc>
                <a:spcPct val="150000"/>
              </a:lnSpc>
              <a:defRPr sz="2000"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移动邮件管理（MEM）通过移动设备安全地接收处理工作电子邮件，保障敏感邮件数据不外泄。员工在移动设备上安装专用的安全邮箱客户端，企业通过管理端同意推送邮件配置及安全策略，实现邮件配置统一下发、邮件安全传输、本地邮件加密、邮件权限控制、邮件转发限制等。</a:t>
            </a:r>
          </a:p>
        </p:txBody>
      </p:sp>
      <p:sp>
        <p:nvSpPr>
          <p:cNvPr id="2215" name="Shape 85"/>
          <p:cNvSpPr txBox="1"/>
          <p:nvPr/>
        </p:nvSpPr>
        <p:spPr>
          <a:xfrm>
            <a:off x="1553347" y="3763305"/>
            <a:ext cx="5265963" cy="220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/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强制SSL安全性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隔空配置电子邮件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防止电子邮件数据丢失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屏蔽未纳管设备对电子邮件的访问</a:t>
            </a:r>
          </a:p>
        </p:txBody>
      </p:sp>
      <p:pic>
        <p:nvPicPr>
          <p:cNvPr id="2216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3424" y="3102036"/>
            <a:ext cx="3133633" cy="2879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Footer Placeholder 3"/>
          <p:cNvSpPr txBox="1"/>
          <p:nvPr/>
        </p:nvSpPr>
        <p:spPr>
          <a:xfrm>
            <a:off x="7008813" y="6471139"/>
            <a:ext cx="5180013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CONFIDENTIAL</a:t>
            </a:r>
          </a:p>
        </p:txBody>
      </p:sp>
      <p:sp>
        <p:nvSpPr>
          <p:cNvPr id="2221" name="Title 5"/>
          <p:cNvSpPr txBox="1">
            <a:spLocks noGrp="1"/>
          </p:cNvSpPr>
          <p:nvPr>
            <p:ph type="title"/>
          </p:nvPr>
        </p:nvSpPr>
        <p:spPr>
          <a:xfrm>
            <a:off x="531812" y="1905000"/>
            <a:ext cx="7999570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统一身份管理</a:t>
            </a:r>
          </a:p>
        </p:txBody>
      </p:sp>
      <p:sp>
        <p:nvSpPr>
          <p:cNvPr id="2222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86418" y="6471139"/>
            <a:ext cx="153964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4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412" y="1841500"/>
            <a:ext cx="1447801" cy="810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5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6427" y="403093"/>
            <a:ext cx="1676401" cy="563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6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7562" y="5059164"/>
            <a:ext cx="704851" cy="704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7" name="Picture 22" descr="Picture 2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2337" y="2653289"/>
            <a:ext cx="1885951" cy="676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8" name="Picture 85" descr="Picture 8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9211" y="1070383"/>
            <a:ext cx="1885951" cy="676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9" name="Picture 89" descr="Picture 8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37012" y="5879965"/>
            <a:ext cx="1885951" cy="676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0" name="Picture 19" descr="Picture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7496" y="5446648"/>
            <a:ext cx="1885951" cy="676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1" name="Picture 86" descr="Picture 8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72962" y="3886200"/>
            <a:ext cx="1885951" cy="676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2" name="Picture 15" descr="Pictur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86548" y="2785787"/>
            <a:ext cx="858780" cy="930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3" name="Picture 13" descr="Picture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7496" y="4879176"/>
            <a:ext cx="2155633" cy="496117"/>
          </a:xfrm>
          <a:prstGeom prst="rect">
            <a:avLst/>
          </a:prstGeom>
          <a:ln w="12700">
            <a:miter lim="400000"/>
          </a:ln>
        </p:spPr>
      </p:pic>
      <p:sp>
        <p:nvSpPr>
          <p:cNvPr id="2234" name="Title 1"/>
          <p:cNvSpPr txBox="1"/>
          <p:nvPr/>
        </p:nvSpPr>
        <p:spPr>
          <a:xfrm>
            <a:off x="5922962" y="685800"/>
            <a:ext cx="5890237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2800" b="1">
                <a:solidFill>
                  <a:srgbClr val="387C2C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企业应用的身份管理难题</a:t>
            </a:r>
          </a:p>
        </p:txBody>
      </p:sp>
      <p:sp>
        <p:nvSpPr>
          <p:cNvPr id="2235" name="Content Placeholder 5"/>
          <p:cNvSpPr txBox="1"/>
          <p:nvPr/>
        </p:nvSpPr>
        <p:spPr>
          <a:xfrm>
            <a:off x="6120919" y="1279106"/>
            <a:ext cx="5398652" cy="5179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0095D3"/>
              </a:buClr>
              <a:buSzPct val="100000"/>
              <a:buFont typeface="Arial"/>
              <a:buChar char="•"/>
              <a:defRPr sz="2000">
                <a:solidFill>
                  <a:srgbClr val="61636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每个应用都要求有一套用户身份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0095D3"/>
              </a:buClr>
              <a:buSzPct val="100000"/>
              <a:buFont typeface="Arial"/>
              <a:buChar char="•"/>
              <a:defRPr sz="2000">
                <a:solidFill>
                  <a:srgbClr val="61636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用户需要记忆多个用户帐号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0095D3"/>
              </a:buClr>
              <a:buSzPct val="100000"/>
              <a:buFont typeface="Arial"/>
              <a:buChar char="•"/>
              <a:defRPr sz="2000">
                <a:solidFill>
                  <a:srgbClr val="61636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为了方便，用户经常弱化密码设置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Clr>
                <a:srgbClr val="0095D3"/>
              </a:buClr>
              <a:buSzPct val="100000"/>
              <a:buFont typeface="Courier New"/>
              <a:buChar char="o"/>
              <a:defRPr>
                <a:solidFill>
                  <a:srgbClr val="61636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选择过于简单的密码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Clr>
                <a:srgbClr val="0095D3"/>
              </a:buClr>
              <a:buSzPct val="100000"/>
              <a:buFont typeface="Courier New"/>
              <a:buChar char="o"/>
              <a:defRPr>
                <a:solidFill>
                  <a:srgbClr val="61636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多个应用采用同一个密码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Clr>
                <a:srgbClr val="0095D3"/>
              </a:buClr>
              <a:buSzPct val="100000"/>
              <a:buFont typeface="Courier New"/>
              <a:buChar char="o"/>
              <a:defRPr>
                <a:solidFill>
                  <a:srgbClr val="61636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跟企业 </a:t>
            </a:r>
            <a:r>
              <a:t>AD 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域的密码相同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0095D3"/>
              </a:buClr>
              <a:buSzPct val="100000"/>
              <a:buFont typeface="Arial"/>
              <a:buChar char="•"/>
              <a:defRPr sz="2000">
                <a:solidFill>
                  <a:srgbClr val="61636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当用户离职时，这些应用中的帐号还是处于可用的状态 </a:t>
            </a:r>
            <a:r>
              <a:t>(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没有跟 </a:t>
            </a:r>
            <a:r>
              <a:t>AD 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相集成</a:t>
            </a:r>
            <a:r>
              <a:t>)</a:t>
            </a:r>
            <a:endParaRPr sz="240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0095D3"/>
              </a:buClr>
              <a:buSzPct val="100000"/>
              <a:buFont typeface="Arial"/>
              <a:buChar char="•"/>
              <a:defRPr sz="2000">
                <a:solidFill>
                  <a:srgbClr val="61636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对大部分用户来说是一个负担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Clr>
                <a:srgbClr val="0095D3"/>
              </a:buClr>
              <a:buSzPct val="100000"/>
              <a:buFont typeface="Courier New"/>
              <a:buChar char="o"/>
              <a:defRPr>
                <a:solidFill>
                  <a:srgbClr val="61636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用户需要定期修改密码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Clr>
                <a:srgbClr val="0095D3"/>
              </a:buClr>
              <a:buSzPct val="100000"/>
              <a:buFont typeface="Courier New"/>
              <a:buChar char="o"/>
              <a:defRPr>
                <a:solidFill>
                  <a:srgbClr val="61636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用户有时会忘了密码</a:t>
            </a:r>
          </a:p>
        </p:txBody>
      </p:sp>
      <p:sp>
        <p:nvSpPr>
          <p:cNvPr id="2236" name="Straight Connector 7"/>
          <p:cNvSpPr/>
          <p:nvPr/>
        </p:nvSpPr>
        <p:spPr>
          <a:xfrm flipH="1">
            <a:off x="5789612" y="1295400"/>
            <a:ext cx="1" cy="4151249"/>
          </a:xfrm>
          <a:prstGeom prst="line">
            <a:avLst/>
          </a:prstGeom>
          <a:ln w="19050">
            <a:solidFill>
              <a:srgbClr val="717074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Footer Placeholder 2"/>
          <p:cNvSpPr txBox="1"/>
          <p:nvPr/>
        </p:nvSpPr>
        <p:spPr>
          <a:xfrm>
            <a:off x="5105165" y="6494586"/>
            <a:ext cx="5180253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CONFIDENTIAL</a:t>
            </a:r>
          </a:p>
        </p:txBody>
      </p:sp>
      <p:pic>
        <p:nvPicPr>
          <p:cNvPr id="2239" name="Picture 47" descr="Picture 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3174" y="0"/>
            <a:ext cx="12185651" cy="6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2240" name="Straight Connector 15"/>
          <p:cNvSpPr/>
          <p:nvPr/>
        </p:nvSpPr>
        <p:spPr>
          <a:xfrm flipV="1">
            <a:off x="5736549" y="3303377"/>
            <a:ext cx="2753726" cy="136882"/>
          </a:xfrm>
          <a:prstGeom prst="line">
            <a:avLst/>
          </a:prstGeom>
          <a:ln w="19050">
            <a:solidFill>
              <a:srgbClr val="C6C6C8"/>
            </a:solidFill>
            <a:prstDash val="sysDot"/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41" name="Straight Connector 48"/>
          <p:cNvSpPr/>
          <p:nvPr/>
        </p:nvSpPr>
        <p:spPr>
          <a:xfrm>
            <a:off x="5744287" y="3440257"/>
            <a:ext cx="2872102" cy="481988"/>
          </a:xfrm>
          <a:prstGeom prst="line">
            <a:avLst/>
          </a:prstGeom>
          <a:ln w="19050">
            <a:solidFill>
              <a:srgbClr val="C6C6C8"/>
            </a:solidFill>
            <a:prstDash val="sysDot"/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42" name="Straight Connector 21"/>
          <p:cNvSpPr/>
          <p:nvPr/>
        </p:nvSpPr>
        <p:spPr>
          <a:xfrm flipH="1" flipV="1">
            <a:off x="5744286" y="3450830"/>
            <a:ext cx="2779710" cy="1610729"/>
          </a:xfrm>
          <a:prstGeom prst="line">
            <a:avLst/>
          </a:prstGeom>
          <a:ln w="19050">
            <a:solidFill>
              <a:srgbClr val="C6C6C8"/>
            </a:solidFill>
            <a:prstDash val="sysDot"/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43" name="Straight Connector 66"/>
          <p:cNvSpPr/>
          <p:nvPr/>
        </p:nvSpPr>
        <p:spPr>
          <a:xfrm flipV="1">
            <a:off x="5768435" y="2689885"/>
            <a:ext cx="1841270" cy="770920"/>
          </a:xfrm>
          <a:prstGeom prst="line">
            <a:avLst/>
          </a:prstGeom>
          <a:ln w="19050">
            <a:solidFill>
              <a:srgbClr val="C6C6C8"/>
            </a:solidFill>
            <a:prstDash val="sysDot"/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44" name="Straight Connector 74"/>
          <p:cNvSpPr/>
          <p:nvPr/>
        </p:nvSpPr>
        <p:spPr>
          <a:xfrm flipV="1">
            <a:off x="5768439" y="2634135"/>
            <a:ext cx="3701740" cy="801375"/>
          </a:xfrm>
          <a:prstGeom prst="line">
            <a:avLst/>
          </a:prstGeom>
          <a:ln w="19050">
            <a:solidFill>
              <a:srgbClr val="C6C6C8"/>
            </a:solidFill>
            <a:prstDash val="sysDot"/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45" name="Straight Connector 75"/>
          <p:cNvSpPr/>
          <p:nvPr/>
        </p:nvSpPr>
        <p:spPr>
          <a:xfrm>
            <a:off x="5736550" y="3442167"/>
            <a:ext cx="4777463" cy="1182794"/>
          </a:xfrm>
          <a:prstGeom prst="line">
            <a:avLst/>
          </a:prstGeom>
          <a:ln w="19050">
            <a:solidFill>
              <a:srgbClr val="C6C6C8"/>
            </a:solidFill>
            <a:prstDash val="sysDot"/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46" name="Straight Connector 76"/>
          <p:cNvSpPr/>
          <p:nvPr/>
        </p:nvSpPr>
        <p:spPr>
          <a:xfrm flipV="1">
            <a:off x="5744286" y="1611398"/>
            <a:ext cx="2764946" cy="1837523"/>
          </a:xfrm>
          <a:prstGeom prst="line">
            <a:avLst/>
          </a:prstGeom>
          <a:ln w="19050">
            <a:solidFill>
              <a:srgbClr val="C6C6C8"/>
            </a:solidFill>
            <a:prstDash val="sysDot"/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47" name="Straight Connector 78"/>
          <p:cNvSpPr/>
          <p:nvPr/>
        </p:nvSpPr>
        <p:spPr>
          <a:xfrm flipH="1" flipV="1">
            <a:off x="5744284" y="3410855"/>
            <a:ext cx="3992633" cy="1526489"/>
          </a:xfrm>
          <a:prstGeom prst="line">
            <a:avLst/>
          </a:prstGeom>
          <a:ln w="19050">
            <a:solidFill>
              <a:srgbClr val="C6C6C8"/>
            </a:solidFill>
            <a:prstDash val="sysDot"/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48" name="Straight Connector 81"/>
          <p:cNvSpPr/>
          <p:nvPr/>
        </p:nvSpPr>
        <p:spPr>
          <a:xfrm>
            <a:off x="5837354" y="3430701"/>
            <a:ext cx="4473674" cy="223473"/>
          </a:xfrm>
          <a:prstGeom prst="line">
            <a:avLst/>
          </a:prstGeom>
          <a:ln w="19050">
            <a:solidFill>
              <a:srgbClr val="C6C6C8"/>
            </a:solidFill>
            <a:prstDash val="sysDot"/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49" name="Title 1"/>
          <p:cNvSpPr txBox="1">
            <a:spLocks noGrp="1"/>
          </p:cNvSpPr>
          <p:nvPr>
            <p:ph type="title"/>
          </p:nvPr>
        </p:nvSpPr>
        <p:spPr>
          <a:xfrm>
            <a:off x="3884612" y="1473200"/>
            <a:ext cx="3733801" cy="812800"/>
          </a:xfrm>
          <a:prstGeom prst="rect">
            <a:avLst/>
          </a:prstGeom>
        </p:spPr>
        <p:txBody>
          <a:bodyPr/>
          <a:lstStyle>
            <a:lvl1pPr algn="ctr">
              <a:defRPr b="0"/>
            </a:lvl1pPr>
          </a:lstStyle>
          <a:p>
            <a:r>
              <a:t>VMware Identity Manager</a:t>
            </a:r>
          </a:p>
        </p:txBody>
      </p:sp>
      <p:sp>
        <p:nvSpPr>
          <p:cNvPr id="2250" name="Oval 7"/>
          <p:cNvSpPr/>
          <p:nvPr/>
        </p:nvSpPr>
        <p:spPr>
          <a:xfrm>
            <a:off x="2198952" y="2647444"/>
            <a:ext cx="1648673" cy="1648673"/>
          </a:xfrm>
          <a:prstGeom prst="ellipse">
            <a:avLst/>
          </a:prstGeom>
          <a:solidFill>
            <a:srgbClr val="0095D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251" name="Picture 52" descr="Picture 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194" y="2509218"/>
            <a:ext cx="1839561" cy="18395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4" name="Group 83"/>
          <p:cNvGrpSpPr/>
          <p:nvPr/>
        </p:nvGrpSpPr>
        <p:grpSpPr>
          <a:xfrm>
            <a:off x="4961690" y="2619312"/>
            <a:ext cx="1621079" cy="1621079"/>
            <a:chOff x="0" y="0"/>
            <a:chExt cx="1621077" cy="1621077"/>
          </a:xfrm>
        </p:grpSpPr>
        <p:sp>
          <p:nvSpPr>
            <p:cNvPr id="2252" name="Oval 32"/>
            <p:cNvSpPr/>
            <p:nvPr/>
          </p:nvSpPr>
          <p:spPr>
            <a:xfrm>
              <a:off x="-1" y="-1"/>
              <a:ext cx="1621079" cy="1621079"/>
            </a:xfrm>
            <a:prstGeom prst="ellipse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2253" name="Picture 13" descr="Picture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6388" y="257320"/>
              <a:ext cx="1105953" cy="1105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55" name="Picture 71" descr="Picture 7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75734" y="4971724"/>
            <a:ext cx="866964" cy="433483"/>
          </a:xfrm>
          <a:prstGeom prst="rect">
            <a:avLst/>
          </a:prstGeom>
          <a:ln w="12700">
            <a:miter lim="400000"/>
          </a:ln>
        </p:spPr>
      </p:pic>
      <p:sp>
        <p:nvSpPr>
          <p:cNvPr id="2256" name="Right Arrow 49"/>
          <p:cNvSpPr/>
          <p:nvPr/>
        </p:nvSpPr>
        <p:spPr>
          <a:xfrm>
            <a:off x="3984421" y="3288257"/>
            <a:ext cx="792729" cy="367047"/>
          </a:xfrm>
          <a:prstGeom prst="rightArrow">
            <a:avLst>
              <a:gd name="adj1" fmla="val 18980"/>
              <a:gd name="adj2" fmla="val 62925"/>
            </a:avLst>
          </a:prstGeom>
          <a:solidFill>
            <a:srgbClr val="C6C6C8"/>
          </a:solidFill>
          <a:ln w="76200">
            <a:solidFill>
              <a:srgbClr val="C6C6C8"/>
            </a:solidFill>
          </a:ln>
        </p:spPr>
        <p:txBody>
          <a:bodyPr lIns="45719" rIns="45719" anchor="ctr"/>
          <a:lstStyle/>
          <a:p>
            <a:pPr algn="ctr">
              <a:defRPr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262" name="Group 4"/>
          <p:cNvGrpSpPr/>
          <p:nvPr/>
        </p:nvGrpSpPr>
        <p:grpSpPr>
          <a:xfrm>
            <a:off x="4074295" y="2647556"/>
            <a:ext cx="691941" cy="558465"/>
            <a:chOff x="0" y="0"/>
            <a:chExt cx="691939" cy="558464"/>
          </a:xfrm>
        </p:grpSpPr>
        <p:sp>
          <p:nvSpPr>
            <p:cNvPr id="2257" name="Freeform 5"/>
            <p:cNvSpPr/>
            <p:nvPr/>
          </p:nvSpPr>
          <p:spPr>
            <a:xfrm>
              <a:off x="531530" y="406569"/>
              <a:ext cx="160410" cy="46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15537" y="21600"/>
                    <a:pt x="15537" y="21600"/>
                    <a:pt x="15537" y="21600"/>
                  </a:cubicBezTo>
                  <a:cubicBezTo>
                    <a:pt x="18758" y="21600"/>
                    <a:pt x="21600" y="11782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6C6C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58" name="Freeform 6"/>
            <p:cNvSpPr/>
            <p:nvPr/>
          </p:nvSpPr>
          <p:spPr>
            <a:xfrm>
              <a:off x="85749" y="-1"/>
              <a:ext cx="520442" cy="38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8" y="2136"/>
                  </a:moveTo>
                  <a:cubicBezTo>
                    <a:pt x="20082" y="2136"/>
                    <a:pt x="20082" y="2136"/>
                    <a:pt x="20082" y="2136"/>
                  </a:cubicBezTo>
                  <a:cubicBezTo>
                    <a:pt x="20082" y="19780"/>
                    <a:pt x="20082" y="19780"/>
                    <a:pt x="20082" y="19780"/>
                  </a:cubicBezTo>
                  <a:cubicBezTo>
                    <a:pt x="18506" y="19780"/>
                    <a:pt x="18506" y="19780"/>
                    <a:pt x="18506" y="19780"/>
                  </a:cubicBezTo>
                  <a:cubicBezTo>
                    <a:pt x="18506" y="21600"/>
                    <a:pt x="18506" y="21600"/>
                    <a:pt x="1850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611"/>
                    <a:pt x="21600" y="2611"/>
                    <a:pt x="21600" y="2611"/>
                  </a:cubicBezTo>
                  <a:cubicBezTo>
                    <a:pt x="21600" y="1187"/>
                    <a:pt x="20724" y="0"/>
                    <a:pt x="19732" y="0"/>
                  </a:cubicBezTo>
                  <a:cubicBezTo>
                    <a:pt x="1926" y="0"/>
                    <a:pt x="1926" y="0"/>
                    <a:pt x="1926" y="0"/>
                  </a:cubicBezTo>
                  <a:cubicBezTo>
                    <a:pt x="876" y="0"/>
                    <a:pt x="0" y="1187"/>
                    <a:pt x="0" y="2611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3094" y="21600"/>
                    <a:pt x="3094" y="21600"/>
                    <a:pt x="3094" y="21600"/>
                  </a:cubicBezTo>
                  <a:cubicBezTo>
                    <a:pt x="3094" y="19780"/>
                    <a:pt x="3094" y="19780"/>
                    <a:pt x="3094" y="19780"/>
                  </a:cubicBezTo>
                  <a:cubicBezTo>
                    <a:pt x="1518" y="19780"/>
                    <a:pt x="1518" y="19780"/>
                    <a:pt x="1518" y="19780"/>
                  </a:cubicBezTo>
                  <a:lnTo>
                    <a:pt x="1518" y="2136"/>
                  </a:lnTo>
                  <a:close/>
                </a:path>
              </a:pathLst>
            </a:custGeom>
            <a:solidFill>
              <a:srgbClr val="C6C6C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59" name="Freeform 7"/>
            <p:cNvSpPr/>
            <p:nvPr/>
          </p:nvSpPr>
          <p:spPr>
            <a:xfrm>
              <a:off x="-1" y="406569"/>
              <a:ext cx="160213" cy="46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53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782"/>
                    <a:pt x="2842" y="21600"/>
                    <a:pt x="6253" y="21600"/>
                  </a:cubicBezTo>
                  <a:close/>
                </a:path>
              </a:pathLst>
            </a:custGeom>
            <a:solidFill>
              <a:srgbClr val="C6C6C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60" name="Freeform 8"/>
            <p:cNvSpPr/>
            <p:nvPr/>
          </p:nvSpPr>
          <p:spPr>
            <a:xfrm>
              <a:off x="240416" y="111098"/>
              <a:ext cx="268737" cy="392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68" y="0"/>
                  </a:moveTo>
                  <a:cubicBezTo>
                    <a:pt x="3619" y="0"/>
                    <a:pt x="3619" y="0"/>
                    <a:pt x="3619" y="0"/>
                  </a:cubicBezTo>
                  <a:cubicBezTo>
                    <a:pt x="1583" y="0"/>
                    <a:pt x="0" y="1161"/>
                    <a:pt x="0" y="2555"/>
                  </a:cubicBezTo>
                  <a:cubicBezTo>
                    <a:pt x="0" y="6658"/>
                    <a:pt x="0" y="6658"/>
                    <a:pt x="0" y="6658"/>
                  </a:cubicBezTo>
                  <a:cubicBezTo>
                    <a:pt x="2036" y="6658"/>
                    <a:pt x="2036" y="6658"/>
                    <a:pt x="2036" y="6658"/>
                  </a:cubicBezTo>
                  <a:cubicBezTo>
                    <a:pt x="2036" y="2245"/>
                    <a:pt x="2036" y="2245"/>
                    <a:pt x="2036" y="2245"/>
                  </a:cubicBezTo>
                  <a:cubicBezTo>
                    <a:pt x="19564" y="2245"/>
                    <a:pt x="19564" y="2245"/>
                    <a:pt x="19564" y="2245"/>
                  </a:cubicBezTo>
                  <a:cubicBezTo>
                    <a:pt x="19564" y="16568"/>
                    <a:pt x="19564" y="16568"/>
                    <a:pt x="19564" y="16568"/>
                  </a:cubicBezTo>
                  <a:cubicBezTo>
                    <a:pt x="9613" y="16568"/>
                    <a:pt x="9613" y="16568"/>
                    <a:pt x="9613" y="16568"/>
                  </a:cubicBezTo>
                  <a:cubicBezTo>
                    <a:pt x="9613" y="21600"/>
                    <a:pt x="9613" y="21600"/>
                    <a:pt x="9613" y="21600"/>
                  </a:cubicBezTo>
                  <a:cubicBezTo>
                    <a:pt x="17868" y="21600"/>
                    <a:pt x="17868" y="21600"/>
                    <a:pt x="17868" y="21600"/>
                  </a:cubicBezTo>
                  <a:cubicBezTo>
                    <a:pt x="19904" y="21600"/>
                    <a:pt x="21600" y="20439"/>
                    <a:pt x="21600" y="19045"/>
                  </a:cubicBezTo>
                  <a:cubicBezTo>
                    <a:pt x="21600" y="2555"/>
                    <a:pt x="21600" y="2555"/>
                    <a:pt x="21600" y="2555"/>
                  </a:cubicBezTo>
                  <a:cubicBezTo>
                    <a:pt x="21600" y="1161"/>
                    <a:pt x="19904" y="0"/>
                    <a:pt x="17868" y="0"/>
                  </a:cubicBezTo>
                  <a:close/>
                </a:path>
              </a:pathLst>
            </a:custGeom>
            <a:solidFill>
              <a:srgbClr val="C6C6C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61" name="Freeform 9"/>
            <p:cNvSpPr/>
            <p:nvPr/>
          </p:nvSpPr>
          <p:spPr>
            <a:xfrm>
              <a:off x="182787" y="254675"/>
              <a:ext cx="154668" cy="303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20" y="0"/>
                  </a:moveTo>
                  <a:cubicBezTo>
                    <a:pt x="6480" y="0"/>
                    <a:pt x="6480" y="0"/>
                    <a:pt x="6480" y="0"/>
                  </a:cubicBezTo>
                  <a:cubicBezTo>
                    <a:pt x="2945" y="0"/>
                    <a:pt x="0" y="1500"/>
                    <a:pt x="0" y="3300"/>
                  </a:cubicBezTo>
                  <a:cubicBezTo>
                    <a:pt x="0" y="18300"/>
                    <a:pt x="0" y="18300"/>
                    <a:pt x="0" y="18300"/>
                  </a:cubicBezTo>
                  <a:cubicBezTo>
                    <a:pt x="0" y="20100"/>
                    <a:pt x="2945" y="21600"/>
                    <a:pt x="6480" y="21600"/>
                  </a:cubicBezTo>
                  <a:cubicBezTo>
                    <a:pt x="15120" y="21600"/>
                    <a:pt x="15120" y="21600"/>
                    <a:pt x="15120" y="21600"/>
                  </a:cubicBezTo>
                  <a:cubicBezTo>
                    <a:pt x="18655" y="21600"/>
                    <a:pt x="21600" y="20100"/>
                    <a:pt x="21600" y="18300"/>
                  </a:cubicBezTo>
                  <a:cubicBezTo>
                    <a:pt x="21600" y="3300"/>
                    <a:pt x="21600" y="3300"/>
                    <a:pt x="21600" y="3300"/>
                  </a:cubicBezTo>
                  <a:cubicBezTo>
                    <a:pt x="21600" y="1500"/>
                    <a:pt x="18655" y="0"/>
                    <a:pt x="15120" y="0"/>
                  </a:cubicBezTo>
                  <a:close/>
                  <a:moveTo>
                    <a:pt x="19636" y="18000"/>
                  </a:moveTo>
                  <a:cubicBezTo>
                    <a:pt x="1964" y="18000"/>
                    <a:pt x="1964" y="18000"/>
                    <a:pt x="1964" y="18000"/>
                  </a:cubicBezTo>
                  <a:cubicBezTo>
                    <a:pt x="1964" y="3200"/>
                    <a:pt x="1964" y="3200"/>
                    <a:pt x="1964" y="3200"/>
                  </a:cubicBezTo>
                  <a:cubicBezTo>
                    <a:pt x="19636" y="3200"/>
                    <a:pt x="19636" y="3200"/>
                    <a:pt x="19636" y="3200"/>
                  </a:cubicBezTo>
                  <a:lnTo>
                    <a:pt x="19636" y="18000"/>
                  </a:lnTo>
                  <a:close/>
                </a:path>
              </a:pathLst>
            </a:custGeom>
            <a:solidFill>
              <a:srgbClr val="C6C6C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270" name="Group 58"/>
          <p:cNvGrpSpPr/>
          <p:nvPr/>
        </p:nvGrpSpPr>
        <p:grpSpPr>
          <a:xfrm>
            <a:off x="621177" y="6449576"/>
            <a:ext cx="1096495" cy="169824"/>
            <a:chOff x="0" y="0"/>
            <a:chExt cx="1096493" cy="169823"/>
          </a:xfrm>
        </p:grpSpPr>
        <p:sp>
          <p:nvSpPr>
            <p:cNvPr id="2263" name="Freeform 6"/>
            <p:cNvSpPr/>
            <p:nvPr/>
          </p:nvSpPr>
          <p:spPr>
            <a:xfrm>
              <a:off x="421620" y="3322"/>
              <a:ext cx="232215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2" y="20202"/>
                  </a:moveTo>
                  <a:cubicBezTo>
                    <a:pt x="178" y="2414"/>
                    <a:pt x="178" y="2414"/>
                    <a:pt x="178" y="2414"/>
                  </a:cubicBezTo>
                  <a:cubicBezTo>
                    <a:pt x="89" y="2160"/>
                    <a:pt x="0" y="1779"/>
                    <a:pt x="0" y="1525"/>
                  </a:cubicBezTo>
                  <a:cubicBezTo>
                    <a:pt x="0" y="762"/>
                    <a:pt x="444" y="0"/>
                    <a:pt x="1156" y="0"/>
                  </a:cubicBezTo>
                  <a:cubicBezTo>
                    <a:pt x="1689" y="0"/>
                    <a:pt x="2044" y="508"/>
                    <a:pt x="2222" y="1398"/>
                  </a:cubicBezTo>
                  <a:cubicBezTo>
                    <a:pt x="5956" y="16645"/>
                    <a:pt x="5956" y="16645"/>
                    <a:pt x="5956" y="16645"/>
                  </a:cubicBezTo>
                  <a:cubicBezTo>
                    <a:pt x="9689" y="1271"/>
                    <a:pt x="9689" y="1271"/>
                    <a:pt x="9689" y="1271"/>
                  </a:cubicBezTo>
                  <a:cubicBezTo>
                    <a:pt x="9867" y="508"/>
                    <a:pt x="10133" y="0"/>
                    <a:pt x="10756" y="0"/>
                  </a:cubicBezTo>
                  <a:cubicBezTo>
                    <a:pt x="10844" y="0"/>
                    <a:pt x="10844" y="0"/>
                    <a:pt x="10844" y="0"/>
                  </a:cubicBezTo>
                  <a:cubicBezTo>
                    <a:pt x="11467" y="0"/>
                    <a:pt x="11822" y="508"/>
                    <a:pt x="12000" y="1271"/>
                  </a:cubicBezTo>
                  <a:cubicBezTo>
                    <a:pt x="15733" y="16645"/>
                    <a:pt x="15733" y="16645"/>
                    <a:pt x="15733" y="16645"/>
                  </a:cubicBezTo>
                  <a:cubicBezTo>
                    <a:pt x="19467" y="1271"/>
                    <a:pt x="19467" y="1271"/>
                    <a:pt x="19467" y="1271"/>
                  </a:cubicBezTo>
                  <a:cubicBezTo>
                    <a:pt x="19644" y="635"/>
                    <a:pt x="19911" y="0"/>
                    <a:pt x="20533" y="0"/>
                  </a:cubicBezTo>
                  <a:cubicBezTo>
                    <a:pt x="21156" y="0"/>
                    <a:pt x="21600" y="762"/>
                    <a:pt x="21600" y="1525"/>
                  </a:cubicBezTo>
                  <a:cubicBezTo>
                    <a:pt x="21600" y="1779"/>
                    <a:pt x="21511" y="2160"/>
                    <a:pt x="21422" y="2414"/>
                  </a:cubicBezTo>
                  <a:cubicBezTo>
                    <a:pt x="16978" y="20202"/>
                    <a:pt x="16978" y="20202"/>
                    <a:pt x="16978" y="20202"/>
                  </a:cubicBezTo>
                  <a:cubicBezTo>
                    <a:pt x="16711" y="21092"/>
                    <a:pt x="16267" y="21600"/>
                    <a:pt x="15733" y="21600"/>
                  </a:cubicBezTo>
                  <a:cubicBezTo>
                    <a:pt x="15644" y="21600"/>
                    <a:pt x="15644" y="21600"/>
                    <a:pt x="15644" y="21600"/>
                  </a:cubicBezTo>
                  <a:cubicBezTo>
                    <a:pt x="15111" y="21600"/>
                    <a:pt x="14667" y="21092"/>
                    <a:pt x="14489" y="20202"/>
                  </a:cubicBezTo>
                  <a:cubicBezTo>
                    <a:pt x="10844" y="5082"/>
                    <a:pt x="10844" y="5082"/>
                    <a:pt x="10844" y="5082"/>
                  </a:cubicBezTo>
                  <a:cubicBezTo>
                    <a:pt x="7111" y="20202"/>
                    <a:pt x="7111" y="20202"/>
                    <a:pt x="7111" y="20202"/>
                  </a:cubicBezTo>
                  <a:cubicBezTo>
                    <a:pt x="6933" y="21092"/>
                    <a:pt x="6489" y="21600"/>
                    <a:pt x="5867" y="21600"/>
                  </a:cubicBezTo>
                  <a:cubicBezTo>
                    <a:pt x="5867" y="21600"/>
                    <a:pt x="5867" y="21600"/>
                    <a:pt x="5867" y="21600"/>
                  </a:cubicBezTo>
                  <a:cubicBezTo>
                    <a:pt x="5333" y="21600"/>
                    <a:pt x="4889" y="21092"/>
                    <a:pt x="4622" y="20202"/>
                  </a:cubicBezTo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148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64" name="Freeform 7"/>
            <p:cNvSpPr/>
            <p:nvPr/>
          </p:nvSpPr>
          <p:spPr>
            <a:xfrm>
              <a:off x="821545" y="3322"/>
              <a:ext cx="89903" cy="16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"/>
                  </a:moveTo>
                  <a:cubicBezTo>
                    <a:pt x="0" y="762"/>
                    <a:pt x="1149" y="0"/>
                    <a:pt x="2757" y="0"/>
                  </a:cubicBezTo>
                  <a:cubicBezTo>
                    <a:pt x="4366" y="0"/>
                    <a:pt x="5515" y="635"/>
                    <a:pt x="5515" y="1652"/>
                  </a:cubicBezTo>
                  <a:cubicBezTo>
                    <a:pt x="5515" y="5209"/>
                    <a:pt x="5515" y="5209"/>
                    <a:pt x="5515" y="5209"/>
                  </a:cubicBezTo>
                  <a:cubicBezTo>
                    <a:pt x="8502" y="1652"/>
                    <a:pt x="14706" y="0"/>
                    <a:pt x="18843" y="0"/>
                  </a:cubicBezTo>
                  <a:cubicBezTo>
                    <a:pt x="20451" y="0"/>
                    <a:pt x="21600" y="762"/>
                    <a:pt x="21600" y="1652"/>
                  </a:cubicBezTo>
                  <a:cubicBezTo>
                    <a:pt x="21600" y="2541"/>
                    <a:pt x="20451" y="3049"/>
                    <a:pt x="19072" y="3176"/>
                  </a:cubicBezTo>
                  <a:cubicBezTo>
                    <a:pt x="11719" y="3685"/>
                    <a:pt x="5515" y="6734"/>
                    <a:pt x="5515" y="12833"/>
                  </a:cubicBezTo>
                  <a:cubicBezTo>
                    <a:pt x="5515" y="19948"/>
                    <a:pt x="5515" y="19948"/>
                    <a:pt x="5515" y="19948"/>
                  </a:cubicBezTo>
                  <a:cubicBezTo>
                    <a:pt x="5515" y="20838"/>
                    <a:pt x="4366" y="21600"/>
                    <a:pt x="2757" y="21600"/>
                  </a:cubicBezTo>
                  <a:cubicBezTo>
                    <a:pt x="1149" y="21600"/>
                    <a:pt x="0" y="20838"/>
                    <a:pt x="0" y="19948"/>
                  </a:cubicBezTo>
                  <a:lnTo>
                    <a:pt x="0" y="1652"/>
                  </a:lnTo>
                  <a:close/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148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65" name="Freeform 8"/>
            <p:cNvSpPr/>
            <p:nvPr/>
          </p:nvSpPr>
          <p:spPr>
            <a:xfrm>
              <a:off x="909431" y="3322"/>
              <a:ext cx="147151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4" y="9544"/>
                  </a:moveTo>
                  <a:cubicBezTo>
                    <a:pt x="17813" y="5902"/>
                    <a:pt x="15429" y="2637"/>
                    <a:pt x="10800" y="2637"/>
                  </a:cubicBezTo>
                  <a:cubicBezTo>
                    <a:pt x="6873" y="2637"/>
                    <a:pt x="3927" y="5526"/>
                    <a:pt x="3506" y="9544"/>
                  </a:cubicBezTo>
                  <a:lnTo>
                    <a:pt x="18094" y="9544"/>
                  </a:lnTo>
                  <a:close/>
                  <a:moveTo>
                    <a:pt x="11361" y="21600"/>
                  </a:moveTo>
                  <a:cubicBezTo>
                    <a:pt x="5049" y="21600"/>
                    <a:pt x="0" y="17205"/>
                    <a:pt x="0" y="10800"/>
                  </a:cubicBezTo>
                  <a:cubicBezTo>
                    <a:pt x="0" y="10674"/>
                    <a:pt x="0" y="10674"/>
                    <a:pt x="0" y="10674"/>
                  </a:cubicBezTo>
                  <a:cubicBezTo>
                    <a:pt x="0" y="4772"/>
                    <a:pt x="4629" y="0"/>
                    <a:pt x="10940" y="0"/>
                  </a:cubicBezTo>
                  <a:cubicBezTo>
                    <a:pt x="17673" y="0"/>
                    <a:pt x="21600" y="5023"/>
                    <a:pt x="21600" y="10423"/>
                  </a:cubicBezTo>
                  <a:cubicBezTo>
                    <a:pt x="21600" y="11302"/>
                    <a:pt x="20758" y="11930"/>
                    <a:pt x="19917" y="11930"/>
                  </a:cubicBezTo>
                  <a:cubicBezTo>
                    <a:pt x="3506" y="11930"/>
                    <a:pt x="3506" y="11930"/>
                    <a:pt x="3506" y="11930"/>
                  </a:cubicBezTo>
                  <a:cubicBezTo>
                    <a:pt x="3927" y="16326"/>
                    <a:pt x="7434" y="18837"/>
                    <a:pt x="11501" y="18837"/>
                  </a:cubicBezTo>
                  <a:cubicBezTo>
                    <a:pt x="14306" y="18837"/>
                    <a:pt x="16410" y="17833"/>
                    <a:pt x="18094" y="16451"/>
                  </a:cubicBezTo>
                  <a:cubicBezTo>
                    <a:pt x="18374" y="16326"/>
                    <a:pt x="18655" y="16074"/>
                    <a:pt x="19075" y="16074"/>
                  </a:cubicBezTo>
                  <a:cubicBezTo>
                    <a:pt x="19917" y="16074"/>
                    <a:pt x="20478" y="16702"/>
                    <a:pt x="20478" y="17456"/>
                  </a:cubicBezTo>
                  <a:cubicBezTo>
                    <a:pt x="20478" y="17833"/>
                    <a:pt x="20338" y="18209"/>
                    <a:pt x="19917" y="18460"/>
                  </a:cubicBezTo>
                  <a:cubicBezTo>
                    <a:pt x="17813" y="20344"/>
                    <a:pt x="15288" y="21600"/>
                    <a:pt x="11361" y="21600"/>
                  </a:cubicBezTo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148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66" name="Freeform 9"/>
            <p:cNvSpPr/>
            <p:nvPr/>
          </p:nvSpPr>
          <p:spPr>
            <a:xfrm>
              <a:off x="653834" y="3322"/>
              <a:ext cx="139088" cy="16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9" y="13437"/>
                  </a:moveTo>
                  <a:cubicBezTo>
                    <a:pt x="18049" y="11428"/>
                    <a:pt x="18049" y="11428"/>
                    <a:pt x="18049" y="11428"/>
                  </a:cubicBezTo>
                  <a:cubicBezTo>
                    <a:pt x="16274" y="11051"/>
                    <a:pt x="13907" y="10549"/>
                    <a:pt x="10948" y="10549"/>
                  </a:cubicBezTo>
                  <a:cubicBezTo>
                    <a:pt x="6362" y="10549"/>
                    <a:pt x="3699" y="12307"/>
                    <a:pt x="3699" y="14819"/>
                  </a:cubicBezTo>
                  <a:cubicBezTo>
                    <a:pt x="3699" y="14944"/>
                    <a:pt x="3699" y="14944"/>
                    <a:pt x="3699" y="14944"/>
                  </a:cubicBezTo>
                  <a:cubicBezTo>
                    <a:pt x="3699" y="17581"/>
                    <a:pt x="6658" y="19088"/>
                    <a:pt x="9912" y="19088"/>
                  </a:cubicBezTo>
                  <a:cubicBezTo>
                    <a:pt x="14351" y="19088"/>
                    <a:pt x="18049" y="16702"/>
                    <a:pt x="18049" y="13437"/>
                  </a:cubicBezTo>
                  <a:moveTo>
                    <a:pt x="0" y="15070"/>
                  </a:moveTo>
                  <a:cubicBezTo>
                    <a:pt x="0" y="14944"/>
                    <a:pt x="0" y="14944"/>
                    <a:pt x="0" y="14944"/>
                  </a:cubicBezTo>
                  <a:cubicBezTo>
                    <a:pt x="0" y="10674"/>
                    <a:pt x="4290" y="8288"/>
                    <a:pt x="10504" y="8288"/>
                  </a:cubicBezTo>
                  <a:cubicBezTo>
                    <a:pt x="13611" y="8288"/>
                    <a:pt x="15830" y="8665"/>
                    <a:pt x="18049" y="9167"/>
                  </a:cubicBezTo>
                  <a:cubicBezTo>
                    <a:pt x="18049" y="8414"/>
                    <a:pt x="18049" y="8414"/>
                    <a:pt x="18049" y="8414"/>
                  </a:cubicBezTo>
                  <a:cubicBezTo>
                    <a:pt x="18049" y="4647"/>
                    <a:pt x="15386" y="2763"/>
                    <a:pt x="10800" y="2763"/>
                  </a:cubicBezTo>
                  <a:cubicBezTo>
                    <a:pt x="8285" y="2763"/>
                    <a:pt x="6805" y="3014"/>
                    <a:pt x="5030" y="3767"/>
                  </a:cubicBezTo>
                  <a:cubicBezTo>
                    <a:pt x="4882" y="3767"/>
                    <a:pt x="4586" y="3893"/>
                    <a:pt x="4438" y="3893"/>
                  </a:cubicBezTo>
                  <a:cubicBezTo>
                    <a:pt x="3551" y="3893"/>
                    <a:pt x="2811" y="3265"/>
                    <a:pt x="2811" y="2512"/>
                  </a:cubicBezTo>
                  <a:cubicBezTo>
                    <a:pt x="2811" y="1884"/>
                    <a:pt x="3107" y="1507"/>
                    <a:pt x="3847" y="1256"/>
                  </a:cubicBezTo>
                  <a:cubicBezTo>
                    <a:pt x="6214" y="377"/>
                    <a:pt x="7989" y="0"/>
                    <a:pt x="11096" y="0"/>
                  </a:cubicBezTo>
                  <a:cubicBezTo>
                    <a:pt x="14647" y="0"/>
                    <a:pt x="17310" y="753"/>
                    <a:pt x="19085" y="2386"/>
                  </a:cubicBezTo>
                  <a:cubicBezTo>
                    <a:pt x="20712" y="3767"/>
                    <a:pt x="21600" y="5777"/>
                    <a:pt x="21600" y="8414"/>
                  </a:cubicBezTo>
                  <a:cubicBezTo>
                    <a:pt x="21600" y="19842"/>
                    <a:pt x="21600" y="19842"/>
                    <a:pt x="21600" y="19842"/>
                  </a:cubicBezTo>
                  <a:cubicBezTo>
                    <a:pt x="21600" y="20721"/>
                    <a:pt x="20860" y="21349"/>
                    <a:pt x="19825" y="21349"/>
                  </a:cubicBezTo>
                  <a:cubicBezTo>
                    <a:pt x="18789" y="21349"/>
                    <a:pt x="18049" y="20721"/>
                    <a:pt x="18049" y="19967"/>
                  </a:cubicBezTo>
                  <a:cubicBezTo>
                    <a:pt x="18049" y="17958"/>
                    <a:pt x="18049" y="17958"/>
                    <a:pt x="18049" y="17958"/>
                  </a:cubicBezTo>
                  <a:cubicBezTo>
                    <a:pt x="16422" y="19842"/>
                    <a:pt x="13463" y="21600"/>
                    <a:pt x="9173" y="21600"/>
                  </a:cubicBezTo>
                  <a:cubicBezTo>
                    <a:pt x="4734" y="21600"/>
                    <a:pt x="0" y="19340"/>
                    <a:pt x="0" y="15070"/>
                  </a:cubicBezTo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148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67" name="Freeform 10"/>
            <p:cNvSpPr/>
            <p:nvPr/>
          </p:nvSpPr>
          <p:spPr>
            <a:xfrm>
              <a:off x="-1" y="-1"/>
              <a:ext cx="411946" cy="169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60" extrusionOk="0">
                  <a:moveTo>
                    <a:pt x="2261" y="1732"/>
                  </a:moveTo>
                  <a:cubicBezTo>
                    <a:pt x="1963" y="284"/>
                    <a:pt x="1318" y="-440"/>
                    <a:pt x="672" y="284"/>
                  </a:cubicBezTo>
                  <a:cubicBezTo>
                    <a:pt x="76" y="1008"/>
                    <a:pt x="-172" y="2577"/>
                    <a:pt x="126" y="4025"/>
                  </a:cubicBezTo>
                  <a:cubicBezTo>
                    <a:pt x="2708" y="17902"/>
                    <a:pt x="2708" y="17902"/>
                    <a:pt x="2708" y="17902"/>
                  </a:cubicBezTo>
                  <a:cubicBezTo>
                    <a:pt x="3155" y="19953"/>
                    <a:pt x="3552" y="21160"/>
                    <a:pt x="4396" y="21160"/>
                  </a:cubicBezTo>
                  <a:cubicBezTo>
                    <a:pt x="5240" y="21160"/>
                    <a:pt x="5638" y="19953"/>
                    <a:pt x="6035" y="17902"/>
                  </a:cubicBezTo>
                  <a:cubicBezTo>
                    <a:pt x="6035" y="17902"/>
                    <a:pt x="8319" y="5835"/>
                    <a:pt x="8319" y="5714"/>
                  </a:cubicBezTo>
                  <a:cubicBezTo>
                    <a:pt x="8369" y="5594"/>
                    <a:pt x="8418" y="5111"/>
                    <a:pt x="8667" y="5111"/>
                  </a:cubicBezTo>
                  <a:cubicBezTo>
                    <a:pt x="8865" y="5232"/>
                    <a:pt x="9014" y="5594"/>
                    <a:pt x="9014" y="6076"/>
                  </a:cubicBezTo>
                  <a:cubicBezTo>
                    <a:pt x="9014" y="17781"/>
                    <a:pt x="9014" y="17781"/>
                    <a:pt x="9014" y="17781"/>
                  </a:cubicBezTo>
                  <a:cubicBezTo>
                    <a:pt x="9014" y="19591"/>
                    <a:pt x="9411" y="21160"/>
                    <a:pt x="10206" y="21160"/>
                  </a:cubicBezTo>
                  <a:cubicBezTo>
                    <a:pt x="11000" y="21160"/>
                    <a:pt x="11447" y="19591"/>
                    <a:pt x="11447" y="17781"/>
                  </a:cubicBezTo>
                  <a:cubicBezTo>
                    <a:pt x="11447" y="8248"/>
                    <a:pt x="11447" y="8248"/>
                    <a:pt x="11447" y="8248"/>
                  </a:cubicBezTo>
                  <a:cubicBezTo>
                    <a:pt x="11447" y="6318"/>
                    <a:pt x="11994" y="5111"/>
                    <a:pt x="12738" y="5111"/>
                  </a:cubicBezTo>
                  <a:cubicBezTo>
                    <a:pt x="13483" y="5111"/>
                    <a:pt x="13980" y="6438"/>
                    <a:pt x="13980" y="8248"/>
                  </a:cubicBezTo>
                  <a:cubicBezTo>
                    <a:pt x="13980" y="17781"/>
                    <a:pt x="13980" y="17781"/>
                    <a:pt x="13980" y="17781"/>
                  </a:cubicBezTo>
                  <a:cubicBezTo>
                    <a:pt x="13980" y="19591"/>
                    <a:pt x="14427" y="21160"/>
                    <a:pt x="15221" y="21160"/>
                  </a:cubicBezTo>
                  <a:cubicBezTo>
                    <a:pt x="16016" y="21160"/>
                    <a:pt x="16413" y="19591"/>
                    <a:pt x="16413" y="17781"/>
                  </a:cubicBezTo>
                  <a:cubicBezTo>
                    <a:pt x="16413" y="8248"/>
                    <a:pt x="16413" y="8248"/>
                    <a:pt x="16413" y="8248"/>
                  </a:cubicBezTo>
                  <a:cubicBezTo>
                    <a:pt x="16413" y="6318"/>
                    <a:pt x="16959" y="5111"/>
                    <a:pt x="17704" y="5111"/>
                  </a:cubicBezTo>
                  <a:cubicBezTo>
                    <a:pt x="18449" y="5111"/>
                    <a:pt x="18945" y="6438"/>
                    <a:pt x="18945" y="8248"/>
                  </a:cubicBezTo>
                  <a:cubicBezTo>
                    <a:pt x="18945" y="17781"/>
                    <a:pt x="18945" y="17781"/>
                    <a:pt x="18945" y="17781"/>
                  </a:cubicBezTo>
                  <a:cubicBezTo>
                    <a:pt x="18945" y="19591"/>
                    <a:pt x="19392" y="21160"/>
                    <a:pt x="20187" y="21160"/>
                  </a:cubicBezTo>
                  <a:cubicBezTo>
                    <a:pt x="20981" y="21160"/>
                    <a:pt x="21428" y="19591"/>
                    <a:pt x="21428" y="17781"/>
                  </a:cubicBezTo>
                  <a:cubicBezTo>
                    <a:pt x="21428" y="6921"/>
                    <a:pt x="21428" y="6921"/>
                    <a:pt x="21428" y="6921"/>
                  </a:cubicBezTo>
                  <a:cubicBezTo>
                    <a:pt x="21428" y="2818"/>
                    <a:pt x="20087" y="43"/>
                    <a:pt x="18449" y="43"/>
                  </a:cubicBezTo>
                  <a:cubicBezTo>
                    <a:pt x="16860" y="43"/>
                    <a:pt x="15867" y="2697"/>
                    <a:pt x="15867" y="2697"/>
                  </a:cubicBezTo>
                  <a:cubicBezTo>
                    <a:pt x="15320" y="1008"/>
                    <a:pt x="14576" y="43"/>
                    <a:pt x="13334" y="43"/>
                  </a:cubicBezTo>
                  <a:cubicBezTo>
                    <a:pt x="12043" y="43"/>
                    <a:pt x="10901" y="2697"/>
                    <a:pt x="10901" y="2697"/>
                  </a:cubicBezTo>
                  <a:cubicBezTo>
                    <a:pt x="10355" y="1008"/>
                    <a:pt x="9461" y="43"/>
                    <a:pt x="8667" y="43"/>
                  </a:cubicBezTo>
                  <a:cubicBezTo>
                    <a:pt x="7525" y="43"/>
                    <a:pt x="6581" y="1249"/>
                    <a:pt x="6035" y="4387"/>
                  </a:cubicBezTo>
                  <a:cubicBezTo>
                    <a:pt x="4396" y="13920"/>
                    <a:pt x="4396" y="13920"/>
                    <a:pt x="4396" y="13920"/>
                  </a:cubicBezTo>
                  <a:lnTo>
                    <a:pt x="2261" y="1732"/>
                  </a:lnTo>
                  <a:close/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148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68" name="Freeform 11"/>
            <p:cNvSpPr/>
            <p:nvPr/>
          </p:nvSpPr>
          <p:spPr>
            <a:xfrm>
              <a:off x="1058597" y="3322"/>
              <a:ext cx="37897" cy="3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10537"/>
                  </a:moveTo>
                  <a:cubicBezTo>
                    <a:pt x="19980" y="10537"/>
                    <a:pt x="19980" y="10537"/>
                    <a:pt x="19980" y="10537"/>
                  </a:cubicBezTo>
                  <a:cubicBezTo>
                    <a:pt x="19980" y="5795"/>
                    <a:pt x="15660" y="2107"/>
                    <a:pt x="10800" y="2107"/>
                  </a:cubicBezTo>
                  <a:cubicBezTo>
                    <a:pt x="5940" y="2107"/>
                    <a:pt x="1620" y="5795"/>
                    <a:pt x="1620" y="10537"/>
                  </a:cubicBezTo>
                  <a:cubicBezTo>
                    <a:pt x="1620" y="11063"/>
                    <a:pt x="1620" y="11063"/>
                    <a:pt x="1620" y="11063"/>
                  </a:cubicBezTo>
                  <a:cubicBezTo>
                    <a:pt x="1620" y="15805"/>
                    <a:pt x="5940" y="19493"/>
                    <a:pt x="10800" y="19493"/>
                  </a:cubicBezTo>
                  <a:cubicBezTo>
                    <a:pt x="15660" y="19493"/>
                    <a:pt x="19980" y="15805"/>
                    <a:pt x="19980" y="10537"/>
                  </a:cubicBezTo>
                  <a:moveTo>
                    <a:pt x="0" y="11063"/>
                  </a:moveTo>
                  <a:cubicBezTo>
                    <a:pt x="0" y="10537"/>
                    <a:pt x="0" y="10537"/>
                    <a:pt x="0" y="10537"/>
                  </a:cubicBezTo>
                  <a:cubicBezTo>
                    <a:pt x="0" y="4741"/>
                    <a:pt x="4860" y="0"/>
                    <a:pt x="10800" y="0"/>
                  </a:cubicBezTo>
                  <a:cubicBezTo>
                    <a:pt x="17280" y="0"/>
                    <a:pt x="21600" y="4741"/>
                    <a:pt x="21600" y="10537"/>
                  </a:cubicBezTo>
                  <a:cubicBezTo>
                    <a:pt x="21600" y="10537"/>
                    <a:pt x="21600" y="10537"/>
                    <a:pt x="21600" y="10537"/>
                  </a:cubicBezTo>
                  <a:cubicBezTo>
                    <a:pt x="21600" y="16859"/>
                    <a:pt x="16740" y="21600"/>
                    <a:pt x="10800" y="21600"/>
                  </a:cubicBezTo>
                  <a:cubicBezTo>
                    <a:pt x="4320" y="21600"/>
                    <a:pt x="0" y="16859"/>
                    <a:pt x="0" y="11063"/>
                  </a:cubicBezTo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148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69" name="Freeform 12"/>
            <p:cNvSpPr/>
            <p:nvPr/>
          </p:nvSpPr>
          <p:spPr>
            <a:xfrm>
              <a:off x="1069885" y="12998"/>
              <a:ext cx="16127" cy="1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10800"/>
                  </a:moveTo>
                  <a:cubicBezTo>
                    <a:pt x="13976" y="10800"/>
                    <a:pt x="15247" y="9720"/>
                    <a:pt x="15247" y="7560"/>
                  </a:cubicBezTo>
                  <a:cubicBezTo>
                    <a:pt x="15247" y="7560"/>
                    <a:pt x="15247" y="7560"/>
                    <a:pt x="15247" y="7560"/>
                  </a:cubicBezTo>
                  <a:cubicBezTo>
                    <a:pt x="15247" y="5400"/>
                    <a:pt x="13976" y="4320"/>
                    <a:pt x="11435" y="4320"/>
                  </a:cubicBezTo>
                  <a:cubicBezTo>
                    <a:pt x="6353" y="4320"/>
                    <a:pt x="6353" y="4320"/>
                    <a:pt x="6353" y="4320"/>
                  </a:cubicBezTo>
                  <a:cubicBezTo>
                    <a:pt x="6353" y="10800"/>
                    <a:pt x="6353" y="10800"/>
                    <a:pt x="6353" y="10800"/>
                  </a:cubicBezTo>
                  <a:lnTo>
                    <a:pt x="11435" y="10800"/>
                  </a:lnTo>
                  <a:close/>
                  <a:moveTo>
                    <a:pt x="0" y="2160"/>
                  </a:moveTo>
                  <a:cubicBezTo>
                    <a:pt x="0" y="1080"/>
                    <a:pt x="1271" y="0"/>
                    <a:pt x="2541" y="0"/>
                  </a:cubicBezTo>
                  <a:cubicBezTo>
                    <a:pt x="11435" y="0"/>
                    <a:pt x="11435" y="0"/>
                    <a:pt x="11435" y="0"/>
                  </a:cubicBezTo>
                  <a:cubicBezTo>
                    <a:pt x="15247" y="0"/>
                    <a:pt x="17788" y="1080"/>
                    <a:pt x="19059" y="2160"/>
                  </a:cubicBezTo>
                  <a:cubicBezTo>
                    <a:pt x="20329" y="3240"/>
                    <a:pt x="21600" y="5400"/>
                    <a:pt x="21600" y="7560"/>
                  </a:cubicBezTo>
                  <a:cubicBezTo>
                    <a:pt x="21600" y="7560"/>
                    <a:pt x="21600" y="7560"/>
                    <a:pt x="21600" y="7560"/>
                  </a:cubicBezTo>
                  <a:cubicBezTo>
                    <a:pt x="21600" y="10800"/>
                    <a:pt x="19059" y="12960"/>
                    <a:pt x="16518" y="14040"/>
                  </a:cubicBezTo>
                  <a:cubicBezTo>
                    <a:pt x="20329" y="18360"/>
                    <a:pt x="20329" y="18360"/>
                    <a:pt x="20329" y="18360"/>
                  </a:cubicBezTo>
                  <a:cubicBezTo>
                    <a:pt x="20329" y="18360"/>
                    <a:pt x="20329" y="19440"/>
                    <a:pt x="20329" y="19440"/>
                  </a:cubicBezTo>
                  <a:cubicBezTo>
                    <a:pt x="20329" y="20520"/>
                    <a:pt x="19059" y="21600"/>
                    <a:pt x="17788" y="21600"/>
                  </a:cubicBezTo>
                  <a:cubicBezTo>
                    <a:pt x="16518" y="21600"/>
                    <a:pt x="16518" y="21600"/>
                    <a:pt x="15247" y="20520"/>
                  </a:cubicBezTo>
                  <a:cubicBezTo>
                    <a:pt x="10165" y="15120"/>
                    <a:pt x="10165" y="15120"/>
                    <a:pt x="10165" y="15120"/>
                  </a:cubicBezTo>
                  <a:cubicBezTo>
                    <a:pt x="6353" y="15120"/>
                    <a:pt x="6353" y="15120"/>
                    <a:pt x="6353" y="15120"/>
                  </a:cubicBezTo>
                  <a:cubicBezTo>
                    <a:pt x="6353" y="19440"/>
                    <a:pt x="6353" y="19440"/>
                    <a:pt x="6353" y="19440"/>
                  </a:cubicBezTo>
                  <a:cubicBezTo>
                    <a:pt x="6353" y="20520"/>
                    <a:pt x="5082" y="21600"/>
                    <a:pt x="2541" y="21600"/>
                  </a:cubicBezTo>
                  <a:cubicBezTo>
                    <a:pt x="1271" y="21600"/>
                    <a:pt x="0" y="20520"/>
                    <a:pt x="0" y="19440"/>
                  </a:cubicBezTo>
                  <a:lnTo>
                    <a:pt x="0" y="2160"/>
                  </a:lnTo>
                  <a:close/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148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271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745711" y="6471140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2281" name="Group 84"/>
          <p:cNvGrpSpPr/>
          <p:nvPr/>
        </p:nvGrpSpPr>
        <p:grpSpPr>
          <a:xfrm>
            <a:off x="7567545" y="1207309"/>
            <a:ext cx="4621284" cy="5623172"/>
            <a:chOff x="0" y="0"/>
            <a:chExt cx="4621283" cy="5623171"/>
          </a:xfrm>
        </p:grpSpPr>
        <p:pic>
          <p:nvPicPr>
            <p:cNvPr id="2272" name="Picture 67" descr="Picture 67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52425" y="3000690"/>
              <a:ext cx="685801" cy="68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3" name="Picture 69" descr="Picture 6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1602" y="2391759"/>
              <a:ext cx="1274008" cy="716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4" name="Picture 70" descr="Picture 7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798623" y="2264471"/>
              <a:ext cx="831532" cy="378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5" name="Picture 68" descr="Picture 68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73499" y="3683354"/>
              <a:ext cx="605358" cy="605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6" name="Picture 42" descr="Picture 4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56015" y="1763172"/>
              <a:ext cx="1842305" cy="5556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7" name="Picture 43" descr="Picture 43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41408" y="0"/>
              <a:ext cx="1234440" cy="729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8" name="Picture 72" descr="Picture 7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81867" y="1076011"/>
              <a:ext cx="1266268" cy="5052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9" name="Picture 35" descr="Picture 35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641670" y="4169074"/>
              <a:ext cx="1979614" cy="14540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0" name="Picture 73" descr="Picture 73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988249"/>
              <a:ext cx="1053667" cy="661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82" name="文本框 4"/>
          <p:cNvSpPr txBox="1"/>
          <p:nvPr/>
        </p:nvSpPr>
        <p:spPr>
          <a:xfrm>
            <a:off x="1682892" y="4542952"/>
            <a:ext cx="2590813" cy="60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  <a:defRPr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用户现有的身份目录系统</a:t>
            </a:r>
          </a:p>
          <a:p>
            <a:pPr algn="ctr">
              <a:lnSpc>
                <a:spcPct val="90000"/>
              </a:lnSpc>
              <a:defRPr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如 </a:t>
            </a:r>
            <a:r>
              <a:t>Active Directory</a:t>
            </a:r>
          </a:p>
        </p:txBody>
      </p:sp>
      <p:sp>
        <p:nvSpPr>
          <p:cNvPr id="2283" name="文本框 5"/>
          <p:cNvSpPr txBox="1"/>
          <p:nvPr/>
        </p:nvSpPr>
        <p:spPr>
          <a:xfrm>
            <a:off x="4140267" y="3843092"/>
            <a:ext cx="4699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90000"/>
              </a:lnSpc>
              <a:defRPr>
                <a:solidFill>
                  <a:srgbClr val="0D0D0D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桥接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Rectangle 105"/>
          <p:cNvSpPr/>
          <p:nvPr/>
        </p:nvSpPr>
        <p:spPr>
          <a:xfrm>
            <a:off x="3822072" y="2049820"/>
            <a:ext cx="7805525" cy="3665181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86" name="Title 1"/>
          <p:cNvSpPr txBox="1"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VMware VerifyTM 多因子认证方案</a:t>
            </a:r>
          </a:p>
        </p:txBody>
      </p:sp>
      <p:sp>
        <p:nvSpPr>
          <p:cNvPr id="228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745711" y="6471140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288" name="Text Placeholder 4"/>
          <p:cNvSpPr txBox="1">
            <a:spLocks noGrp="1"/>
          </p:cNvSpPr>
          <p:nvPr>
            <p:ph type="body" sz="quarter" idx="1"/>
          </p:nvPr>
        </p:nvSpPr>
        <p:spPr>
          <a:xfrm>
            <a:off x="609441" y="1219200"/>
            <a:ext cx="10969943" cy="304800"/>
          </a:xfrm>
          <a:prstGeom prst="rect">
            <a:avLst/>
          </a:prstGeom>
        </p:spPr>
        <p:txBody>
          <a:bodyPr/>
          <a:lstStyle/>
          <a:p>
            <a:pPr defTabSz="877823">
              <a:defRPr sz="1727"/>
            </a:pPr>
            <a:r>
              <a:t>Workspace ONE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内置，强化身份安全认证</a:t>
            </a:r>
          </a:p>
        </p:txBody>
      </p:sp>
      <p:sp>
        <p:nvSpPr>
          <p:cNvPr id="2289" name="TextBox 9"/>
          <p:cNvSpPr txBox="1"/>
          <p:nvPr/>
        </p:nvSpPr>
        <p:spPr>
          <a:xfrm>
            <a:off x="4014341" y="2133600"/>
            <a:ext cx="10287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2000" b="1">
                <a:solidFill>
                  <a:srgbClr val="6DB33F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主要优点</a:t>
            </a:r>
          </a:p>
        </p:txBody>
      </p:sp>
      <p:sp>
        <p:nvSpPr>
          <p:cNvPr id="2290" name="Rectangle 109"/>
          <p:cNvSpPr txBox="1"/>
          <p:nvPr/>
        </p:nvSpPr>
        <p:spPr>
          <a:xfrm>
            <a:off x="8557242" y="2895600"/>
            <a:ext cx="3099770" cy="733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简化用户操作 </a:t>
            </a:r>
            <a:r>
              <a:t>(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不需要记录或复制安全码</a:t>
            </a:r>
            <a:r>
              <a:t>)</a:t>
            </a:r>
          </a:p>
        </p:txBody>
      </p:sp>
      <p:sp>
        <p:nvSpPr>
          <p:cNvPr id="2291" name="Rectangle 110"/>
          <p:cNvSpPr txBox="1"/>
          <p:nvPr/>
        </p:nvSpPr>
        <p:spPr>
          <a:xfrm>
            <a:off x="4829719" y="4506066"/>
            <a:ext cx="258815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808080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减少强身份安全认证的额外费用</a:t>
            </a:r>
          </a:p>
        </p:txBody>
      </p:sp>
      <p:sp>
        <p:nvSpPr>
          <p:cNvPr id="2292" name="Rectangle 115"/>
          <p:cNvSpPr txBox="1"/>
          <p:nvPr/>
        </p:nvSpPr>
        <p:spPr>
          <a:xfrm>
            <a:off x="4807348" y="2873897"/>
            <a:ext cx="2668652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808080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利用用户现有的智能手机完成二次认证</a:t>
            </a:r>
          </a:p>
        </p:txBody>
      </p:sp>
      <p:sp>
        <p:nvSpPr>
          <p:cNvPr id="2293" name="Rectangle 116"/>
          <p:cNvSpPr txBox="1"/>
          <p:nvPr/>
        </p:nvSpPr>
        <p:spPr>
          <a:xfrm>
            <a:off x="8557242" y="4495800"/>
            <a:ext cx="281940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808080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大大降低企业安全风险</a:t>
            </a:r>
          </a:p>
        </p:txBody>
      </p:sp>
      <p:sp>
        <p:nvSpPr>
          <p:cNvPr id="2294" name="Freeform 9"/>
          <p:cNvSpPr/>
          <p:nvPr/>
        </p:nvSpPr>
        <p:spPr>
          <a:xfrm>
            <a:off x="7820293" y="2858946"/>
            <a:ext cx="576500" cy="576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645" y="21600"/>
                  <a:pt x="3645" y="21600"/>
                  <a:pt x="3645" y="21600"/>
                </a:cubicBezTo>
                <a:cubicBezTo>
                  <a:pt x="3645" y="9855"/>
                  <a:pt x="3645" y="9855"/>
                  <a:pt x="3645" y="9855"/>
                </a:cubicBezTo>
                <a:cubicBezTo>
                  <a:pt x="0" y="9855"/>
                  <a:pt x="0" y="9855"/>
                  <a:pt x="0" y="9855"/>
                </a:cubicBezTo>
                <a:lnTo>
                  <a:pt x="0" y="21600"/>
                </a:lnTo>
                <a:close/>
                <a:moveTo>
                  <a:pt x="21060" y="12555"/>
                </a:moveTo>
                <a:cubicBezTo>
                  <a:pt x="21060" y="12285"/>
                  <a:pt x="21060" y="11880"/>
                  <a:pt x="20790" y="11610"/>
                </a:cubicBezTo>
                <a:cubicBezTo>
                  <a:pt x="20520" y="11205"/>
                  <a:pt x="20655" y="10665"/>
                  <a:pt x="20925" y="10395"/>
                </a:cubicBezTo>
                <a:cubicBezTo>
                  <a:pt x="21330" y="9990"/>
                  <a:pt x="21600" y="9585"/>
                  <a:pt x="21600" y="9045"/>
                </a:cubicBezTo>
                <a:cubicBezTo>
                  <a:pt x="21600" y="7965"/>
                  <a:pt x="20790" y="7155"/>
                  <a:pt x="19710" y="7155"/>
                </a:cubicBezTo>
                <a:cubicBezTo>
                  <a:pt x="15255" y="7155"/>
                  <a:pt x="15255" y="7155"/>
                  <a:pt x="15255" y="7155"/>
                </a:cubicBezTo>
                <a:cubicBezTo>
                  <a:pt x="15255" y="7155"/>
                  <a:pt x="16200" y="5400"/>
                  <a:pt x="16200" y="3645"/>
                </a:cubicBezTo>
                <a:cubicBezTo>
                  <a:pt x="16200" y="2295"/>
                  <a:pt x="15795" y="0"/>
                  <a:pt x="13905" y="0"/>
                </a:cubicBezTo>
                <a:cubicBezTo>
                  <a:pt x="13095" y="0"/>
                  <a:pt x="12690" y="405"/>
                  <a:pt x="12690" y="945"/>
                </a:cubicBezTo>
                <a:cubicBezTo>
                  <a:pt x="12555" y="4995"/>
                  <a:pt x="10800" y="6345"/>
                  <a:pt x="10800" y="6345"/>
                </a:cubicBezTo>
                <a:cubicBezTo>
                  <a:pt x="4455" y="10800"/>
                  <a:pt x="4455" y="10800"/>
                  <a:pt x="4455" y="10800"/>
                </a:cubicBezTo>
                <a:cubicBezTo>
                  <a:pt x="4455" y="19845"/>
                  <a:pt x="4455" y="19845"/>
                  <a:pt x="4455" y="19845"/>
                </a:cubicBezTo>
                <a:cubicBezTo>
                  <a:pt x="4455" y="19845"/>
                  <a:pt x="8100" y="21600"/>
                  <a:pt x="11745" y="21600"/>
                </a:cubicBezTo>
                <a:cubicBezTo>
                  <a:pt x="12555" y="21600"/>
                  <a:pt x="12555" y="21600"/>
                  <a:pt x="12555" y="21600"/>
                </a:cubicBezTo>
                <a:cubicBezTo>
                  <a:pt x="17010" y="21600"/>
                  <a:pt x="19710" y="20385"/>
                  <a:pt x="19710" y="18900"/>
                </a:cubicBezTo>
                <a:cubicBezTo>
                  <a:pt x="19710" y="18765"/>
                  <a:pt x="19710" y="18630"/>
                  <a:pt x="19710" y="18630"/>
                </a:cubicBezTo>
                <a:cubicBezTo>
                  <a:pt x="19575" y="18225"/>
                  <a:pt x="19710" y="17820"/>
                  <a:pt x="19980" y="17550"/>
                </a:cubicBezTo>
                <a:cubicBezTo>
                  <a:pt x="20385" y="17280"/>
                  <a:pt x="20655" y="16740"/>
                  <a:pt x="20655" y="16200"/>
                </a:cubicBezTo>
                <a:cubicBezTo>
                  <a:pt x="20655" y="15795"/>
                  <a:pt x="20520" y="15525"/>
                  <a:pt x="20385" y="15120"/>
                </a:cubicBezTo>
                <a:cubicBezTo>
                  <a:pt x="20115" y="14850"/>
                  <a:pt x="20115" y="14310"/>
                  <a:pt x="20520" y="14040"/>
                </a:cubicBezTo>
                <a:cubicBezTo>
                  <a:pt x="20925" y="13635"/>
                  <a:pt x="21060" y="13095"/>
                  <a:pt x="21060" y="12555"/>
                </a:cubicBez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303" name="Group 46"/>
          <p:cNvGrpSpPr/>
          <p:nvPr/>
        </p:nvGrpSpPr>
        <p:grpSpPr>
          <a:xfrm>
            <a:off x="4177672" y="4478902"/>
            <a:ext cx="500586" cy="744987"/>
            <a:chOff x="0" y="0"/>
            <a:chExt cx="500584" cy="744986"/>
          </a:xfrm>
        </p:grpSpPr>
        <p:sp>
          <p:nvSpPr>
            <p:cNvPr id="2295" name="Freeform 13"/>
            <p:cNvSpPr/>
            <p:nvPr/>
          </p:nvSpPr>
          <p:spPr>
            <a:xfrm>
              <a:off x="296425" y="386726"/>
              <a:ext cx="155084" cy="133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818" y="20463"/>
                    <a:pt x="18655" y="11368"/>
                    <a:pt x="21600" y="0"/>
                  </a:cubicBezTo>
                  <a:cubicBezTo>
                    <a:pt x="4909" y="0"/>
                    <a:pt x="4909" y="0"/>
                    <a:pt x="4909" y="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96" name="Freeform 14"/>
            <p:cNvSpPr/>
            <p:nvPr/>
          </p:nvSpPr>
          <p:spPr>
            <a:xfrm>
              <a:off x="49076" y="211030"/>
              <a:ext cx="402433" cy="154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618"/>
                  </a:moveTo>
                  <a:cubicBezTo>
                    <a:pt x="21600" y="19636"/>
                    <a:pt x="21600" y="19636"/>
                    <a:pt x="21600" y="19636"/>
                  </a:cubicBezTo>
                  <a:cubicBezTo>
                    <a:pt x="21600" y="19636"/>
                    <a:pt x="21600" y="19636"/>
                    <a:pt x="21600" y="19636"/>
                  </a:cubicBezTo>
                  <a:cubicBezTo>
                    <a:pt x="21600" y="18655"/>
                    <a:pt x="21600" y="18655"/>
                    <a:pt x="21600" y="18655"/>
                  </a:cubicBezTo>
                  <a:cubicBezTo>
                    <a:pt x="21600" y="18655"/>
                    <a:pt x="21600" y="18655"/>
                    <a:pt x="21600" y="18655"/>
                  </a:cubicBezTo>
                  <a:cubicBezTo>
                    <a:pt x="21600" y="17673"/>
                    <a:pt x="21600" y="17673"/>
                    <a:pt x="21600" y="17673"/>
                  </a:cubicBezTo>
                  <a:cubicBezTo>
                    <a:pt x="21600" y="17673"/>
                    <a:pt x="21600" y="17673"/>
                    <a:pt x="21600" y="17673"/>
                  </a:cubicBezTo>
                  <a:cubicBezTo>
                    <a:pt x="21600" y="16691"/>
                    <a:pt x="21600" y="16691"/>
                    <a:pt x="21600" y="16691"/>
                  </a:cubicBezTo>
                  <a:cubicBezTo>
                    <a:pt x="21600" y="16691"/>
                    <a:pt x="21600" y="16691"/>
                    <a:pt x="21600" y="16691"/>
                  </a:cubicBezTo>
                  <a:cubicBezTo>
                    <a:pt x="21600" y="16691"/>
                    <a:pt x="21600" y="16691"/>
                    <a:pt x="21600" y="16691"/>
                  </a:cubicBezTo>
                  <a:cubicBezTo>
                    <a:pt x="21600" y="15709"/>
                    <a:pt x="21600" y="15709"/>
                    <a:pt x="21600" y="15709"/>
                  </a:cubicBezTo>
                  <a:cubicBezTo>
                    <a:pt x="21600" y="15709"/>
                    <a:pt x="21600" y="15709"/>
                    <a:pt x="21600" y="15709"/>
                  </a:cubicBezTo>
                  <a:cubicBezTo>
                    <a:pt x="21600" y="15709"/>
                    <a:pt x="21600" y="15709"/>
                    <a:pt x="21600" y="14727"/>
                  </a:cubicBezTo>
                  <a:cubicBezTo>
                    <a:pt x="21600" y="14727"/>
                    <a:pt x="21600" y="14727"/>
                    <a:pt x="21600" y="14727"/>
                  </a:cubicBezTo>
                  <a:cubicBezTo>
                    <a:pt x="21600" y="14727"/>
                    <a:pt x="21600" y="14727"/>
                    <a:pt x="21600" y="14727"/>
                  </a:cubicBezTo>
                  <a:cubicBezTo>
                    <a:pt x="21221" y="14727"/>
                    <a:pt x="21221" y="14727"/>
                    <a:pt x="21221" y="13745"/>
                  </a:cubicBezTo>
                  <a:cubicBezTo>
                    <a:pt x="21221" y="13745"/>
                    <a:pt x="21221" y="13745"/>
                    <a:pt x="21221" y="13745"/>
                  </a:cubicBezTo>
                  <a:cubicBezTo>
                    <a:pt x="21221" y="13745"/>
                    <a:pt x="21221" y="13745"/>
                    <a:pt x="21221" y="13745"/>
                  </a:cubicBezTo>
                  <a:cubicBezTo>
                    <a:pt x="21221" y="13745"/>
                    <a:pt x="21221" y="13745"/>
                    <a:pt x="21221" y="12764"/>
                  </a:cubicBezTo>
                  <a:cubicBezTo>
                    <a:pt x="21221" y="12764"/>
                    <a:pt x="21221" y="12764"/>
                    <a:pt x="21221" y="12764"/>
                  </a:cubicBezTo>
                  <a:cubicBezTo>
                    <a:pt x="21221" y="12764"/>
                    <a:pt x="21221" y="12764"/>
                    <a:pt x="21221" y="11782"/>
                  </a:cubicBezTo>
                  <a:cubicBezTo>
                    <a:pt x="21221" y="11782"/>
                    <a:pt x="21221" y="11782"/>
                    <a:pt x="21221" y="11782"/>
                  </a:cubicBezTo>
                  <a:cubicBezTo>
                    <a:pt x="21221" y="11782"/>
                    <a:pt x="20842" y="11782"/>
                    <a:pt x="20842" y="10800"/>
                  </a:cubicBezTo>
                  <a:cubicBezTo>
                    <a:pt x="20842" y="10800"/>
                    <a:pt x="20842" y="10800"/>
                    <a:pt x="20842" y="10800"/>
                  </a:cubicBezTo>
                  <a:cubicBezTo>
                    <a:pt x="20842" y="10800"/>
                    <a:pt x="20842" y="10800"/>
                    <a:pt x="20842" y="10800"/>
                  </a:cubicBezTo>
                  <a:cubicBezTo>
                    <a:pt x="20842" y="10800"/>
                    <a:pt x="20842" y="10800"/>
                    <a:pt x="20842" y="10800"/>
                  </a:cubicBezTo>
                  <a:cubicBezTo>
                    <a:pt x="20842" y="9818"/>
                    <a:pt x="20842" y="9818"/>
                    <a:pt x="20842" y="9818"/>
                  </a:cubicBezTo>
                  <a:cubicBezTo>
                    <a:pt x="20842" y="9818"/>
                    <a:pt x="20842" y="9818"/>
                    <a:pt x="20842" y="9818"/>
                  </a:cubicBezTo>
                  <a:cubicBezTo>
                    <a:pt x="20842" y="9818"/>
                    <a:pt x="20463" y="9818"/>
                    <a:pt x="20463" y="9818"/>
                  </a:cubicBezTo>
                  <a:cubicBezTo>
                    <a:pt x="20463" y="9818"/>
                    <a:pt x="20463" y="8836"/>
                    <a:pt x="20463" y="8836"/>
                  </a:cubicBezTo>
                  <a:cubicBezTo>
                    <a:pt x="20463" y="8836"/>
                    <a:pt x="20463" y="8836"/>
                    <a:pt x="20463" y="8836"/>
                  </a:cubicBezTo>
                  <a:cubicBezTo>
                    <a:pt x="20463" y="8836"/>
                    <a:pt x="20463" y="8836"/>
                    <a:pt x="20463" y="8836"/>
                  </a:cubicBezTo>
                  <a:cubicBezTo>
                    <a:pt x="20463" y="8836"/>
                    <a:pt x="20463" y="7855"/>
                    <a:pt x="20463" y="7855"/>
                  </a:cubicBezTo>
                  <a:cubicBezTo>
                    <a:pt x="20463" y="7855"/>
                    <a:pt x="20084" y="7855"/>
                    <a:pt x="20084" y="7855"/>
                  </a:cubicBezTo>
                  <a:cubicBezTo>
                    <a:pt x="20084" y="7855"/>
                    <a:pt x="20084" y="7855"/>
                    <a:pt x="20084" y="7855"/>
                  </a:cubicBezTo>
                  <a:cubicBezTo>
                    <a:pt x="20084" y="6873"/>
                    <a:pt x="20084" y="6873"/>
                    <a:pt x="20084" y="6873"/>
                  </a:cubicBezTo>
                  <a:cubicBezTo>
                    <a:pt x="20084" y="6873"/>
                    <a:pt x="20084" y="6873"/>
                    <a:pt x="20084" y="6873"/>
                  </a:cubicBezTo>
                  <a:cubicBezTo>
                    <a:pt x="19705" y="6873"/>
                    <a:pt x="19705" y="5891"/>
                    <a:pt x="19705" y="5891"/>
                  </a:cubicBezTo>
                  <a:cubicBezTo>
                    <a:pt x="19705" y="5891"/>
                    <a:pt x="19705" y="5891"/>
                    <a:pt x="19705" y="5891"/>
                  </a:cubicBezTo>
                  <a:cubicBezTo>
                    <a:pt x="19705" y="5891"/>
                    <a:pt x="19705" y="5891"/>
                    <a:pt x="19705" y="5891"/>
                  </a:cubicBezTo>
                  <a:cubicBezTo>
                    <a:pt x="19705" y="5891"/>
                    <a:pt x="19326" y="5891"/>
                    <a:pt x="19326" y="5891"/>
                  </a:cubicBezTo>
                  <a:cubicBezTo>
                    <a:pt x="19326" y="4909"/>
                    <a:pt x="19326" y="4909"/>
                    <a:pt x="19326" y="4909"/>
                  </a:cubicBezTo>
                  <a:cubicBezTo>
                    <a:pt x="19326" y="4909"/>
                    <a:pt x="19326" y="4909"/>
                    <a:pt x="19326" y="4909"/>
                  </a:cubicBezTo>
                  <a:cubicBezTo>
                    <a:pt x="19326" y="4909"/>
                    <a:pt x="18947" y="4909"/>
                    <a:pt x="18947" y="4909"/>
                  </a:cubicBezTo>
                  <a:cubicBezTo>
                    <a:pt x="18947" y="4909"/>
                    <a:pt x="18947" y="4909"/>
                    <a:pt x="18947" y="4909"/>
                  </a:cubicBezTo>
                  <a:cubicBezTo>
                    <a:pt x="18947" y="3927"/>
                    <a:pt x="18947" y="3927"/>
                    <a:pt x="18947" y="3927"/>
                  </a:cubicBezTo>
                  <a:cubicBezTo>
                    <a:pt x="18947" y="3927"/>
                    <a:pt x="18947" y="3927"/>
                    <a:pt x="18568" y="3927"/>
                  </a:cubicBezTo>
                  <a:cubicBezTo>
                    <a:pt x="18568" y="3927"/>
                    <a:pt x="18568" y="3927"/>
                    <a:pt x="18568" y="3927"/>
                  </a:cubicBezTo>
                  <a:cubicBezTo>
                    <a:pt x="18568" y="3927"/>
                    <a:pt x="18568" y="3927"/>
                    <a:pt x="18568" y="3927"/>
                  </a:cubicBezTo>
                  <a:cubicBezTo>
                    <a:pt x="18568" y="2945"/>
                    <a:pt x="18568" y="2945"/>
                    <a:pt x="18568" y="2945"/>
                  </a:cubicBezTo>
                  <a:cubicBezTo>
                    <a:pt x="18568" y="2945"/>
                    <a:pt x="18568" y="2945"/>
                    <a:pt x="18189" y="2945"/>
                  </a:cubicBezTo>
                  <a:cubicBezTo>
                    <a:pt x="18189" y="2945"/>
                    <a:pt x="18189" y="2945"/>
                    <a:pt x="18189" y="2945"/>
                  </a:cubicBezTo>
                  <a:cubicBezTo>
                    <a:pt x="18189" y="2945"/>
                    <a:pt x="18189" y="2945"/>
                    <a:pt x="18189" y="2945"/>
                  </a:cubicBezTo>
                  <a:cubicBezTo>
                    <a:pt x="18189" y="2945"/>
                    <a:pt x="18189" y="2945"/>
                    <a:pt x="17811" y="1964"/>
                  </a:cubicBezTo>
                  <a:cubicBezTo>
                    <a:pt x="17811" y="1964"/>
                    <a:pt x="17811" y="1964"/>
                    <a:pt x="17811" y="1964"/>
                  </a:cubicBezTo>
                  <a:cubicBezTo>
                    <a:pt x="17811" y="1964"/>
                    <a:pt x="17811" y="1964"/>
                    <a:pt x="17811" y="1964"/>
                  </a:cubicBezTo>
                  <a:cubicBezTo>
                    <a:pt x="17811" y="1964"/>
                    <a:pt x="17811" y="1964"/>
                    <a:pt x="17432" y="1964"/>
                  </a:cubicBezTo>
                  <a:cubicBezTo>
                    <a:pt x="17432" y="1964"/>
                    <a:pt x="17432" y="1964"/>
                    <a:pt x="17432" y="1964"/>
                  </a:cubicBezTo>
                  <a:cubicBezTo>
                    <a:pt x="17432" y="1964"/>
                    <a:pt x="17432" y="1964"/>
                    <a:pt x="17432" y="1964"/>
                  </a:cubicBezTo>
                  <a:cubicBezTo>
                    <a:pt x="17432" y="1964"/>
                    <a:pt x="17432" y="1964"/>
                    <a:pt x="17432" y="1964"/>
                  </a:cubicBezTo>
                  <a:cubicBezTo>
                    <a:pt x="17053" y="982"/>
                    <a:pt x="16674" y="982"/>
                    <a:pt x="16674" y="982"/>
                  </a:cubicBezTo>
                  <a:cubicBezTo>
                    <a:pt x="16674" y="982"/>
                    <a:pt x="16674" y="982"/>
                    <a:pt x="16674" y="982"/>
                  </a:cubicBezTo>
                  <a:cubicBezTo>
                    <a:pt x="16295" y="982"/>
                    <a:pt x="16295" y="0"/>
                    <a:pt x="16295" y="0"/>
                  </a:cubicBezTo>
                  <a:cubicBezTo>
                    <a:pt x="16295" y="0"/>
                    <a:pt x="16295" y="0"/>
                    <a:pt x="16295" y="0"/>
                  </a:cubicBezTo>
                  <a:cubicBezTo>
                    <a:pt x="15916" y="0"/>
                    <a:pt x="15916" y="0"/>
                    <a:pt x="15916" y="0"/>
                  </a:cubicBezTo>
                  <a:cubicBezTo>
                    <a:pt x="15916" y="0"/>
                    <a:pt x="15916" y="0"/>
                    <a:pt x="15916" y="0"/>
                  </a:cubicBezTo>
                  <a:cubicBezTo>
                    <a:pt x="15916" y="0"/>
                    <a:pt x="15916" y="0"/>
                    <a:pt x="15916" y="0"/>
                  </a:cubicBezTo>
                  <a:cubicBezTo>
                    <a:pt x="15916" y="0"/>
                    <a:pt x="15916" y="0"/>
                    <a:pt x="15916" y="0"/>
                  </a:cubicBezTo>
                  <a:cubicBezTo>
                    <a:pt x="15537" y="0"/>
                    <a:pt x="15537" y="0"/>
                    <a:pt x="15537" y="0"/>
                  </a:cubicBezTo>
                  <a:cubicBezTo>
                    <a:pt x="15537" y="0"/>
                    <a:pt x="15537" y="0"/>
                    <a:pt x="15537" y="0"/>
                  </a:cubicBezTo>
                  <a:cubicBezTo>
                    <a:pt x="15537" y="0"/>
                    <a:pt x="15537" y="0"/>
                    <a:pt x="15537" y="0"/>
                  </a:cubicBezTo>
                  <a:cubicBezTo>
                    <a:pt x="15537" y="0"/>
                    <a:pt x="15537" y="0"/>
                    <a:pt x="15158" y="0"/>
                  </a:cubicBezTo>
                  <a:cubicBezTo>
                    <a:pt x="15158" y="0"/>
                    <a:pt x="15158" y="0"/>
                    <a:pt x="15158" y="0"/>
                  </a:cubicBezTo>
                  <a:cubicBezTo>
                    <a:pt x="15158" y="0"/>
                    <a:pt x="15158" y="0"/>
                    <a:pt x="15158" y="0"/>
                  </a:cubicBezTo>
                  <a:cubicBezTo>
                    <a:pt x="15158" y="0"/>
                    <a:pt x="15158" y="0"/>
                    <a:pt x="14779" y="0"/>
                  </a:cubicBezTo>
                  <a:cubicBezTo>
                    <a:pt x="14779" y="0"/>
                    <a:pt x="14779" y="0"/>
                    <a:pt x="14779" y="0"/>
                  </a:cubicBezTo>
                  <a:cubicBezTo>
                    <a:pt x="14779" y="0"/>
                    <a:pt x="14779" y="0"/>
                    <a:pt x="14779" y="0"/>
                  </a:cubicBezTo>
                  <a:cubicBezTo>
                    <a:pt x="14779" y="0"/>
                    <a:pt x="14779" y="0"/>
                    <a:pt x="14779" y="0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14400" y="0"/>
                    <a:pt x="14021" y="0"/>
                    <a:pt x="14021" y="0"/>
                  </a:cubicBezTo>
                  <a:cubicBezTo>
                    <a:pt x="7579" y="0"/>
                    <a:pt x="7579" y="0"/>
                    <a:pt x="7579" y="0"/>
                  </a:cubicBezTo>
                  <a:cubicBezTo>
                    <a:pt x="6442" y="0"/>
                    <a:pt x="6442" y="0"/>
                    <a:pt x="6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982"/>
                  </a:cubicBezTo>
                  <a:cubicBezTo>
                    <a:pt x="0" y="982"/>
                    <a:pt x="0" y="982"/>
                    <a:pt x="0" y="982"/>
                  </a:cubicBezTo>
                  <a:cubicBezTo>
                    <a:pt x="0" y="982"/>
                    <a:pt x="0" y="982"/>
                    <a:pt x="0" y="1964"/>
                  </a:cubicBezTo>
                  <a:cubicBezTo>
                    <a:pt x="0" y="1964"/>
                    <a:pt x="0" y="1964"/>
                    <a:pt x="0" y="1964"/>
                  </a:cubicBezTo>
                  <a:cubicBezTo>
                    <a:pt x="0" y="1964"/>
                    <a:pt x="0" y="2945"/>
                    <a:pt x="0" y="2945"/>
                  </a:cubicBezTo>
                  <a:cubicBezTo>
                    <a:pt x="0" y="2945"/>
                    <a:pt x="0" y="2945"/>
                    <a:pt x="0" y="2945"/>
                  </a:cubicBezTo>
                  <a:cubicBezTo>
                    <a:pt x="0" y="2945"/>
                    <a:pt x="0" y="2945"/>
                    <a:pt x="0" y="3927"/>
                  </a:cubicBezTo>
                  <a:cubicBezTo>
                    <a:pt x="0" y="3927"/>
                    <a:pt x="0" y="3927"/>
                    <a:pt x="0" y="3927"/>
                  </a:cubicBezTo>
                  <a:cubicBezTo>
                    <a:pt x="0" y="3927"/>
                    <a:pt x="379" y="3927"/>
                    <a:pt x="379" y="3927"/>
                  </a:cubicBezTo>
                  <a:cubicBezTo>
                    <a:pt x="379" y="3927"/>
                    <a:pt x="379" y="3927"/>
                    <a:pt x="379" y="3927"/>
                  </a:cubicBezTo>
                  <a:cubicBezTo>
                    <a:pt x="379" y="4909"/>
                    <a:pt x="379" y="4909"/>
                    <a:pt x="379" y="4909"/>
                  </a:cubicBezTo>
                  <a:cubicBezTo>
                    <a:pt x="379" y="4909"/>
                    <a:pt x="379" y="4909"/>
                    <a:pt x="379" y="4909"/>
                  </a:cubicBezTo>
                  <a:cubicBezTo>
                    <a:pt x="379" y="5891"/>
                    <a:pt x="379" y="5891"/>
                    <a:pt x="379" y="5891"/>
                  </a:cubicBezTo>
                  <a:cubicBezTo>
                    <a:pt x="379" y="5891"/>
                    <a:pt x="379" y="5891"/>
                    <a:pt x="379" y="5891"/>
                  </a:cubicBezTo>
                  <a:cubicBezTo>
                    <a:pt x="379" y="6873"/>
                    <a:pt x="379" y="6873"/>
                    <a:pt x="379" y="6873"/>
                  </a:cubicBezTo>
                  <a:cubicBezTo>
                    <a:pt x="379" y="6873"/>
                    <a:pt x="379" y="6873"/>
                    <a:pt x="379" y="6873"/>
                  </a:cubicBezTo>
                  <a:cubicBezTo>
                    <a:pt x="379" y="7855"/>
                    <a:pt x="379" y="7855"/>
                    <a:pt x="379" y="7855"/>
                  </a:cubicBezTo>
                  <a:cubicBezTo>
                    <a:pt x="379" y="7855"/>
                    <a:pt x="379" y="7855"/>
                    <a:pt x="379" y="7855"/>
                  </a:cubicBezTo>
                  <a:cubicBezTo>
                    <a:pt x="379" y="7855"/>
                    <a:pt x="379" y="7855"/>
                    <a:pt x="379" y="7855"/>
                  </a:cubicBezTo>
                  <a:cubicBezTo>
                    <a:pt x="758" y="8836"/>
                    <a:pt x="758" y="8836"/>
                    <a:pt x="758" y="8836"/>
                  </a:cubicBezTo>
                  <a:cubicBezTo>
                    <a:pt x="758" y="8836"/>
                    <a:pt x="758" y="8836"/>
                    <a:pt x="758" y="8836"/>
                  </a:cubicBezTo>
                  <a:cubicBezTo>
                    <a:pt x="758" y="9818"/>
                    <a:pt x="758" y="9818"/>
                    <a:pt x="758" y="9818"/>
                  </a:cubicBezTo>
                  <a:cubicBezTo>
                    <a:pt x="758" y="9818"/>
                    <a:pt x="758" y="9818"/>
                    <a:pt x="758" y="9818"/>
                  </a:cubicBezTo>
                  <a:cubicBezTo>
                    <a:pt x="758" y="10800"/>
                    <a:pt x="758" y="10800"/>
                    <a:pt x="758" y="10800"/>
                  </a:cubicBezTo>
                  <a:cubicBezTo>
                    <a:pt x="758" y="10800"/>
                    <a:pt x="758" y="10800"/>
                    <a:pt x="1137" y="10800"/>
                  </a:cubicBezTo>
                  <a:cubicBezTo>
                    <a:pt x="1137" y="10800"/>
                    <a:pt x="1137" y="10800"/>
                    <a:pt x="1137" y="10800"/>
                  </a:cubicBezTo>
                  <a:cubicBezTo>
                    <a:pt x="1137" y="10800"/>
                    <a:pt x="1137" y="11782"/>
                    <a:pt x="1137" y="11782"/>
                  </a:cubicBezTo>
                  <a:cubicBezTo>
                    <a:pt x="1137" y="11782"/>
                    <a:pt x="1137" y="11782"/>
                    <a:pt x="1137" y="11782"/>
                  </a:cubicBezTo>
                  <a:cubicBezTo>
                    <a:pt x="1137" y="11782"/>
                    <a:pt x="1137" y="11782"/>
                    <a:pt x="1137" y="11782"/>
                  </a:cubicBezTo>
                  <a:cubicBezTo>
                    <a:pt x="1137" y="11782"/>
                    <a:pt x="1137" y="11782"/>
                    <a:pt x="1137" y="12764"/>
                  </a:cubicBezTo>
                  <a:cubicBezTo>
                    <a:pt x="1137" y="12764"/>
                    <a:pt x="1137" y="12764"/>
                    <a:pt x="1516" y="12764"/>
                  </a:cubicBezTo>
                  <a:cubicBezTo>
                    <a:pt x="1516" y="12764"/>
                    <a:pt x="1516" y="12764"/>
                    <a:pt x="1516" y="12764"/>
                  </a:cubicBezTo>
                  <a:cubicBezTo>
                    <a:pt x="1516" y="12764"/>
                    <a:pt x="1516" y="12764"/>
                    <a:pt x="1516" y="13745"/>
                  </a:cubicBezTo>
                  <a:cubicBezTo>
                    <a:pt x="1516" y="13745"/>
                    <a:pt x="1516" y="13745"/>
                    <a:pt x="1516" y="13745"/>
                  </a:cubicBezTo>
                  <a:cubicBezTo>
                    <a:pt x="1516" y="13745"/>
                    <a:pt x="1895" y="13745"/>
                    <a:pt x="1895" y="13745"/>
                  </a:cubicBezTo>
                  <a:cubicBezTo>
                    <a:pt x="1895" y="13745"/>
                    <a:pt x="1895" y="14727"/>
                    <a:pt x="1895" y="14727"/>
                  </a:cubicBezTo>
                  <a:cubicBezTo>
                    <a:pt x="1895" y="14727"/>
                    <a:pt x="1895" y="14727"/>
                    <a:pt x="1895" y="14727"/>
                  </a:cubicBezTo>
                  <a:cubicBezTo>
                    <a:pt x="2274" y="14727"/>
                    <a:pt x="2274" y="15709"/>
                    <a:pt x="2274" y="15709"/>
                  </a:cubicBezTo>
                  <a:cubicBezTo>
                    <a:pt x="2274" y="15709"/>
                    <a:pt x="2274" y="15709"/>
                    <a:pt x="2274" y="15709"/>
                  </a:cubicBezTo>
                  <a:cubicBezTo>
                    <a:pt x="2274" y="15709"/>
                    <a:pt x="2274" y="15709"/>
                    <a:pt x="2274" y="15709"/>
                  </a:cubicBezTo>
                  <a:cubicBezTo>
                    <a:pt x="2274" y="15709"/>
                    <a:pt x="2274" y="15709"/>
                    <a:pt x="2274" y="15709"/>
                  </a:cubicBezTo>
                  <a:cubicBezTo>
                    <a:pt x="2274" y="15709"/>
                    <a:pt x="2274" y="15709"/>
                    <a:pt x="2653" y="15709"/>
                  </a:cubicBezTo>
                  <a:cubicBezTo>
                    <a:pt x="2653" y="16691"/>
                    <a:pt x="2653" y="16691"/>
                    <a:pt x="2653" y="16691"/>
                  </a:cubicBezTo>
                  <a:cubicBezTo>
                    <a:pt x="2653" y="16691"/>
                    <a:pt x="2653" y="16691"/>
                    <a:pt x="2653" y="16691"/>
                  </a:cubicBezTo>
                  <a:cubicBezTo>
                    <a:pt x="2653" y="16691"/>
                    <a:pt x="2653" y="16691"/>
                    <a:pt x="2653" y="16691"/>
                  </a:cubicBezTo>
                  <a:cubicBezTo>
                    <a:pt x="2653" y="16691"/>
                    <a:pt x="3032" y="16691"/>
                    <a:pt x="3032" y="16691"/>
                  </a:cubicBezTo>
                  <a:cubicBezTo>
                    <a:pt x="3032" y="17673"/>
                    <a:pt x="3032" y="17673"/>
                    <a:pt x="3032" y="17673"/>
                  </a:cubicBezTo>
                  <a:cubicBezTo>
                    <a:pt x="3032" y="17673"/>
                    <a:pt x="3032" y="17673"/>
                    <a:pt x="3032" y="17673"/>
                  </a:cubicBezTo>
                  <a:cubicBezTo>
                    <a:pt x="3032" y="17673"/>
                    <a:pt x="3032" y="17673"/>
                    <a:pt x="3032" y="17673"/>
                  </a:cubicBezTo>
                  <a:cubicBezTo>
                    <a:pt x="3032" y="17673"/>
                    <a:pt x="3411" y="17673"/>
                    <a:pt x="3411" y="17673"/>
                  </a:cubicBezTo>
                  <a:cubicBezTo>
                    <a:pt x="3411" y="17673"/>
                    <a:pt x="3411" y="17673"/>
                    <a:pt x="3411" y="17673"/>
                  </a:cubicBezTo>
                  <a:cubicBezTo>
                    <a:pt x="3411" y="17673"/>
                    <a:pt x="3411" y="17673"/>
                    <a:pt x="3411" y="17673"/>
                  </a:cubicBezTo>
                  <a:cubicBezTo>
                    <a:pt x="3411" y="18655"/>
                    <a:pt x="3411" y="18655"/>
                    <a:pt x="3789" y="18655"/>
                  </a:cubicBezTo>
                  <a:cubicBezTo>
                    <a:pt x="3789" y="18655"/>
                    <a:pt x="3789" y="18655"/>
                    <a:pt x="3789" y="18655"/>
                  </a:cubicBezTo>
                  <a:cubicBezTo>
                    <a:pt x="3789" y="18655"/>
                    <a:pt x="3789" y="18655"/>
                    <a:pt x="3789" y="18655"/>
                  </a:cubicBezTo>
                  <a:cubicBezTo>
                    <a:pt x="3789" y="18655"/>
                    <a:pt x="3789" y="18655"/>
                    <a:pt x="4168" y="18655"/>
                  </a:cubicBezTo>
                  <a:cubicBezTo>
                    <a:pt x="4168" y="18655"/>
                    <a:pt x="4168" y="19636"/>
                    <a:pt x="4168" y="19636"/>
                  </a:cubicBezTo>
                  <a:cubicBezTo>
                    <a:pt x="4168" y="19636"/>
                    <a:pt x="4168" y="19636"/>
                    <a:pt x="4168" y="19636"/>
                  </a:cubicBezTo>
                  <a:cubicBezTo>
                    <a:pt x="4168" y="19636"/>
                    <a:pt x="4547" y="19636"/>
                    <a:pt x="4547" y="19636"/>
                  </a:cubicBezTo>
                  <a:cubicBezTo>
                    <a:pt x="4547" y="19636"/>
                    <a:pt x="4547" y="19636"/>
                    <a:pt x="4547" y="19636"/>
                  </a:cubicBezTo>
                  <a:cubicBezTo>
                    <a:pt x="4547" y="19636"/>
                    <a:pt x="4926" y="20618"/>
                    <a:pt x="5305" y="20618"/>
                  </a:cubicBezTo>
                  <a:cubicBezTo>
                    <a:pt x="5305" y="20618"/>
                    <a:pt x="5305" y="20618"/>
                    <a:pt x="5305" y="20618"/>
                  </a:cubicBezTo>
                  <a:cubicBezTo>
                    <a:pt x="5305" y="20618"/>
                    <a:pt x="5684" y="20618"/>
                    <a:pt x="5684" y="20618"/>
                  </a:cubicBezTo>
                  <a:cubicBezTo>
                    <a:pt x="5684" y="20618"/>
                    <a:pt x="5684" y="20618"/>
                    <a:pt x="5684" y="20618"/>
                  </a:cubicBezTo>
                  <a:cubicBezTo>
                    <a:pt x="5684" y="20618"/>
                    <a:pt x="5684" y="20618"/>
                    <a:pt x="5684" y="20618"/>
                  </a:cubicBezTo>
                  <a:cubicBezTo>
                    <a:pt x="5684" y="20618"/>
                    <a:pt x="5684" y="20618"/>
                    <a:pt x="5684" y="20618"/>
                  </a:cubicBezTo>
                  <a:cubicBezTo>
                    <a:pt x="5684" y="20618"/>
                    <a:pt x="5684" y="20618"/>
                    <a:pt x="6063" y="20618"/>
                  </a:cubicBezTo>
                  <a:cubicBezTo>
                    <a:pt x="6063" y="20618"/>
                    <a:pt x="6063" y="20618"/>
                    <a:pt x="6063" y="20618"/>
                  </a:cubicBezTo>
                  <a:cubicBezTo>
                    <a:pt x="6063" y="20618"/>
                    <a:pt x="6063" y="20618"/>
                    <a:pt x="6063" y="20618"/>
                  </a:cubicBezTo>
                  <a:cubicBezTo>
                    <a:pt x="6063" y="20618"/>
                    <a:pt x="6063" y="20618"/>
                    <a:pt x="6063" y="20618"/>
                  </a:cubicBezTo>
                  <a:cubicBezTo>
                    <a:pt x="6063" y="21600"/>
                    <a:pt x="6442" y="21600"/>
                    <a:pt x="6442" y="21600"/>
                  </a:cubicBezTo>
                  <a:cubicBezTo>
                    <a:pt x="6442" y="21600"/>
                    <a:pt x="6442" y="21600"/>
                    <a:pt x="6442" y="21600"/>
                  </a:cubicBezTo>
                  <a:cubicBezTo>
                    <a:pt x="6442" y="21600"/>
                    <a:pt x="6442" y="21600"/>
                    <a:pt x="6442" y="21600"/>
                  </a:cubicBezTo>
                  <a:cubicBezTo>
                    <a:pt x="6442" y="21600"/>
                    <a:pt x="6442" y="21600"/>
                    <a:pt x="6821" y="21600"/>
                  </a:cubicBezTo>
                  <a:cubicBezTo>
                    <a:pt x="6821" y="21600"/>
                    <a:pt x="6821" y="21600"/>
                    <a:pt x="6821" y="21600"/>
                  </a:cubicBezTo>
                  <a:cubicBezTo>
                    <a:pt x="6821" y="21600"/>
                    <a:pt x="6821" y="21600"/>
                    <a:pt x="6821" y="21600"/>
                  </a:cubicBezTo>
                  <a:cubicBezTo>
                    <a:pt x="6821" y="21600"/>
                    <a:pt x="6821" y="21600"/>
                    <a:pt x="6821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579" y="21600"/>
                    <a:pt x="7579" y="21600"/>
                    <a:pt x="7958" y="21600"/>
                  </a:cubicBezTo>
                  <a:cubicBezTo>
                    <a:pt x="14021" y="21600"/>
                    <a:pt x="14021" y="21600"/>
                    <a:pt x="14021" y="21600"/>
                  </a:cubicBezTo>
                  <a:cubicBezTo>
                    <a:pt x="15158" y="21600"/>
                    <a:pt x="15158" y="21600"/>
                    <a:pt x="15158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0618"/>
                    <a:pt x="21600" y="20618"/>
                  </a:cubicBezTo>
                  <a:cubicBezTo>
                    <a:pt x="21600" y="20618"/>
                    <a:pt x="21600" y="20618"/>
                    <a:pt x="21600" y="20618"/>
                  </a:cubicBez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97" name="Freeform 15"/>
            <p:cNvSpPr/>
            <p:nvPr/>
          </p:nvSpPr>
          <p:spPr>
            <a:xfrm>
              <a:off x="55947" y="49076"/>
              <a:ext cx="148215" cy="140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1314" y="2160"/>
                    <a:pt x="2057" y="10800"/>
                    <a:pt x="0" y="21600"/>
                  </a:cubicBezTo>
                  <a:cubicBezTo>
                    <a:pt x="17486" y="21600"/>
                    <a:pt x="17486" y="21600"/>
                    <a:pt x="17486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98" name="Freeform 16"/>
            <p:cNvSpPr/>
            <p:nvPr/>
          </p:nvSpPr>
          <p:spPr>
            <a:xfrm>
              <a:off x="373966" y="49076"/>
              <a:ext cx="126619" cy="161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00" y="0"/>
                  </a:moveTo>
                  <a:cubicBezTo>
                    <a:pt x="0" y="19722"/>
                    <a:pt x="0" y="19722"/>
                    <a:pt x="0" y="19722"/>
                  </a:cubicBezTo>
                  <a:cubicBezTo>
                    <a:pt x="1200" y="20661"/>
                    <a:pt x="2400" y="20661"/>
                    <a:pt x="2400" y="21600"/>
                  </a:cubicBezTo>
                  <a:cubicBezTo>
                    <a:pt x="15600" y="21600"/>
                    <a:pt x="15600" y="21600"/>
                    <a:pt x="15600" y="216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99" name="Freeform 17"/>
            <p:cNvSpPr/>
            <p:nvPr/>
          </p:nvSpPr>
          <p:spPr>
            <a:xfrm>
              <a:off x="-1" y="365131"/>
              <a:ext cx="133491" cy="155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0"/>
                  </a:moveTo>
                  <a:cubicBezTo>
                    <a:pt x="5684" y="0"/>
                    <a:pt x="5684" y="0"/>
                    <a:pt x="5684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5916" y="21600"/>
                    <a:pt x="15916" y="21600"/>
                    <a:pt x="15916" y="21600"/>
                  </a:cubicBezTo>
                  <a:cubicBezTo>
                    <a:pt x="21600" y="982"/>
                    <a:pt x="21600" y="982"/>
                    <a:pt x="21600" y="982"/>
                  </a:cubicBezTo>
                  <a:cubicBezTo>
                    <a:pt x="20463" y="982"/>
                    <a:pt x="19326" y="0"/>
                    <a:pt x="18189" y="0"/>
                  </a:cubicBez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00" name="Freeform 18"/>
            <p:cNvSpPr/>
            <p:nvPr/>
          </p:nvSpPr>
          <p:spPr>
            <a:xfrm>
              <a:off x="197288" y="0"/>
              <a:ext cx="197290" cy="196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20829" y="5400"/>
                    <a:pt x="20829" y="5400"/>
                    <a:pt x="20829" y="54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4629" y="0"/>
                    <a:pt x="4629" y="0"/>
                    <a:pt x="4629" y="0"/>
                  </a:cubicBezTo>
                  <a:cubicBezTo>
                    <a:pt x="0" y="20829"/>
                    <a:pt x="0" y="20829"/>
                    <a:pt x="0" y="20829"/>
                  </a:cubicBezTo>
                  <a:cubicBezTo>
                    <a:pt x="12343" y="20829"/>
                    <a:pt x="12343" y="20829"/>
                    <a:pt x="12343" y="20829"/>
                  </a:cubicBezTo>
                  <a:cubicBezTo>
                    <a:pt x="13886" y="20829"/>
                    <a:pt x="15429" y="20829"/>
                    <a:pt x="16971" y="21600"/>
                  </a:cubicBez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01" name="Freeform 19"/>
            <p:cNvSpPr/>
            <p:nvPr/>
          </p:nvSpPr>
          <p:spPr>
            <a:xfrm>
              <a:off x="106006" y="379854"/>
              <a:ext cx="204160" cy="189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14" y="0"/>
                  </a:moveTo>
                  <a:cubicBezTo>
                    <a:pt x="1490" y="16000"/>
                    <a:pt x="1490" y="16000"/>
                    <a:pt x="1490" y="160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131" y="21600"/>
                    <a:pt x="17131" y="21600"/>
                    <a:pt x="17131" y="21600"/>
                  </a:cubicBezTo>
                  <a:cubicBezTo>
                    <a:pt x="21600" y="800"/>
                    <a:pt x="21600" y="800"/>
                    <a:pt x="21600" y="800"/>
                  </a:cubicBezTo>
                  <a:cubicBezTo>
                    <a:pt x="8938" y="800"/>
                    <a:pt x="8938" y="800"/>
                    <a:pt x="8938" y="800"/>
                  </a:cubicBezTo>
                  <a:cubicBezTo>
                    <a:pt x="7448" y="800"/>
                    <a:pt x="5959" y="0"/>
                    <a:pt x="5214" y="0"/>
                  </a:cubicBez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02" name="Freeform 21"/>
            <p:cNvSpPr/>
            <p:nvPr/>
          </p:nvSpPr>
          <p:spPr>
            <a:xfrm>
              <a:off x="-1" y="562421"/>
              <a:ext cx="387709" cy="18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06" y="813"/>
                  </a:moveTo>
                  <a:lnTo>
                    <a:pt x="0" y="813"/>
                  </a:lnTo>
                  <a:lnTo>
                    <a:pt x="11374" y="21600"/>
                  </a:lnTo>
                  <a:lnTo>
                    <a:pt x="21600" y="0"/>
                  </a:lnTo>
                  <a:lnTo>
                    <a:pt x="0" y="813"/>
                  </a:lnTo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315" name="Group 5"/>
          <p:cNvGrpSpPr/>
          <p:nvPr/>
        </p:nvGrpSpPr>
        <p:grpSpPr>
          <a:xfrm>
            <a:off x="-12345989" y="5486399"/>
            <a:ext cx="11702389" cy="4346316"/>
            <a:chOff x="0" y="0"/>
            <a:chExt cx="11702387" cy="4346314"/>
          </a:xfrm>
        </p:grpSpPr>
        <p:grpSp>
          <p:nvGrpSpPr>
            <p:cNvPr id="2307" name="Group 30"/>
            <p:cNvGrpSpPr/>
            <p:nvPr/>
          </p:nvGrpSpPr>
          <p:grpSpPr>
            <a:xfrm>
              <a:off x="953471" y="-1"/>
              <a:ext cx="10748917" cy="4346316"/>
              <a:chOff x="0" y="0"/>
              <a:chExt cx="10748916" cy="4346314"/>
            </a:xfrm>
          </p:grpSpPr>
          <p:sp>
            <p:nvSpPr>
              <p:cNvPr id="2304" name="Freeform 5"/>
              <p:cNvSpPr/>
              <p:nvPr/>
            </p:nvSpPr>
            <p:spPr>
              <a:xfrm>
                <a:off x="0" y="3169193"/>
                <a:ext cx="1303566" cy="854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806"/>
                    </a:moveTo>
                    <a:cubicBezTo>
                      <a:pt x="21600" y="20772"/>
                      <a:pt x="21103" y="21600"/>
                      <a:pt x="20470" y="21600"/>
                    </a:cubicBezTo>
                    <a:cubicBezTo>
                      <a:pt x="1175" y="21600"/>
                      <a:pt x="1175" y="21600"/>
                      <a:pt x="1175" y="21600"/>
                    </a:cubicBezTo>
                    <a:cubicBezTo>
                      <a:pt x="497" y="21600"/>
                      <a:pt x="0" y="20772"/>
                      <a:pt x="0" y="19806"/>
                    </a:cubicBezTo>
                    <a:lnTo>
                      <a:pt x="21600" y="19806"/>
                    </a:lnTo>
                    <a:close/>
                    <a:moveTo>
                      <a:pt x="8857" y="20427"/>
                    </a:moveTo>
                    <a:cubicBezTo>
                      <a:pt x="8857" y="20703"/>
                      <a:pt x="8992" y="20979"/>
                      <a:pt x="9218" y="20979"/>
                    </a:cubicBezTo>
                    <a:cubicBezTo>
                      <a:pt x="12427" y="20979"/>
                      <a:pt x="12427" y="20979"/>
                      <a:pt x="12427" y="20979"/>
                    </a:cubicBezTo>
                    <a:cubicBezTo>
                      <a:pt x="12608" y="20979"/>
                      <a:pt x="12788" y="20703"/>
                      <a:pt x="12788" y="20427"/>
                    </a:cubicBezTo>
                    <a:lnTo>
                      <a:pt x="8857" y="20427"/>
                    </a:lnTo>
                    <a:close/>
                    <a:moveTo>
                      <a:pt x="2440" y="0"/>
                    </a:moveTo>
                    <a:cubicBezTo>
                      <a:pt x="19160" y="0"/>
                      <a:pt x="19160" y="0"/>
                      <a:pt x="19160" y="0"/>
                    </a:cubicBezTo>
                    <a:cubicBezTo>
                      <a:pt x="19702" y="0"/>
                      <a:pt x="20154" y="690"/>
                      <a:pt x="20154" y="1518"/>
                    </a:cubicBezTo>
                    <a:cubicBezTo>
                      <a:pt x="20154" y="17735"/>
                      <a:pt x="20154" y="17735"/>
                      <a:pt x="20154" y="17735"/>
                    </a:cubicBezTo>
                    <a:cubicBezTo>
                      <a:pt x="20154" y="18564"/>
                      <a:pt x="19702" y="19254"/>
                      <a:pt x="19160" y="19254"/>
                    </a:cubicBezTo>
                    <a:cubicBezTo>
                      <a:pt x="2440" y="19254"/>
                      <a:pt x="2440" y="19254"/>
                      <a:pt x="2440" y="19254"/>
                    </a:cubicBezTo>
                    <a:cubicBezTo>
                      <a:pt x="1898" y="19254"/>
                      <a:pt x="1446" y="18564"/>
                      <a:pt x="1446" y="17735"/>
                    </a:cubicBezTo>
                    <a:cubicBezTo>
                      <a:pt x="1446" y="1518"/>
                      <a:pt x="1446" y="1518"/>
                      <a:pt x="1446" y="1518"/>
                    </a:cubicBezTo>
                    <a:cubicBezTo>
                      <a:pt x="1446" y="690"/>
                      <a:pt x="1898" y="0"/>
                      <a:pt x="2440" y="0"/>
                    </a:cubicBezTo>
                    <a:close/>
                    <a:moveTo>
                      <a:pt x="11026" y="828"/>
                    </a:moveTo>
                    <a:cubicBezTo>
                      <a:pt x="11026" y="621"/>
                      <a:pt x="10936" y="483"/>
                      <a:pt x="10800" y="483"/>
                    </a:cubicBezTo>
                    <a:cubicBezTo>
                      <a:pt x="10664" y="483"/>
                      <a:pt x="10574" y="621"/>
                      <a:pt x="10574" y="828"/>
                    </a:cubicBezTo>
                    <a:cubicBezTo>
                      <a:pt x="10574" y="966"/>
                      <a:pt x="10664" y="1173"/>
                      <a:pt x="10800" y="1173"/>
                    </a:cubicBezTo>
                    <a:cubicBezTo>
                      <a:pt x="10936" y="1173"/>
                      <a:pt x="11026" y="966"/>
                      <a:pt x="11026" y="828"/>
                    </a:cubicBezTo>
                    <a:close/>
                    <a:moveTo>
                      <a:pt x="2531" y="1587"/>
                    </a:moveTo>
                    <a:cubicBezTo>
                      <a:pt x="2531" y="17666"/>
                      <a:pt x="2531" y="17666"/>
                      <a:pt x="2531" y="17666"/>
                    </a:cubicBezTo>
                    <a:cubicBezTo>
                      <a:pt x="19115" y="17666"/>
                      <a:pt x="19115" y="17666"/>
                      <a:pt x="19115" y="17666"/>
                    </a:cubicBezTo>
                    <a:cubicBezTo>
                      <a:pt x="19115" y="1587"/>
                      <a:pt x="19115" y="1587"/>
                      <a:pt x="19115" y="1587"/>
                    </a:cubicBezTo>
                    <a:lnTo>
                      <a:pt x="2531" y="1587"/>
                    </a:lnTo>
                    <a:close/>
                  </a:path>
                </a:pathLst>
              </a:cu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05" name="Freeform 33"/>
              <p:cNvSpPr/>
              <p:nvPr/>
            </p:nvSpPr>
            <p:spPr>
              <a:xfrm>
                <a:off x="10400329" y="-1"/>
                <a:ext cx="348588" cy="614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65" y="0"/>
                    </a:moveTo>
                    <a:cubicBezTo>
                      <a:pt x="3496" y="0"/>
                      <a:pt x="3496" y="0"/>
                      <a:pt x="3496" y="0"/>
                    </a:cubicBezTo>
                    <a:cubicBezTo>
                      <a:pt x="1554" y="0"/>
                      <a:pt x="0" y="756"/>
                      <a:pt x="0" y="1660"/>
                    </a:cubicBezTo>
                    <a:cubicBezTo>
                      <a:pt x="0" y="19921"/>
                      <a:pt x="0" y="19921"/>
                      <a:pt x="0" y="19921"/>
                    </a:cubicBezTo>
                    <a:cubicBezTo>
                      <a:pt x="0" y="20844"/>
                      <a:pt x="1554" y="21600"/>
                      <a:pt x="3496" y="21600"/>
                    </a:cubicBezTo>
                    <a:cubicBezTo>
                      <a:pt x="18065" y="21600"/>
                      <a:pt x="18065" y="21600"/>
                      <a:pt x="18065" y="21600"/>
                    </a:cubicBezTo>
                    <a:cubicBezTo>
                      <a:pt x="20007" y="21600"/>
                      <a:pt x="21600" y="20844"/>
                      <a:pt x="21600" y="19921"/>
                    </a:cubicBezTo>
                    <a:cubicBezTo>
                      <a:pt x="21600" y="1660"/>
                      <a:pt x="21600" y="1660"/>
                      <a:pt x="21600" y="1660"/>
                    </a:cubicBezTo>
                    <a:cubicBezTo>
                      <a:pt x="21600" y="756"/>
                      <a:pt x="20007" y="0"/>
                      <a:pt x="18065" y="0"/>
                    </a:cubicBezTo>
                    <a:close/>
                    <a:moveTo>
                      <a:pt x="10800" y="885"/>
                    </a:moveTo>
                    <a:cubicBezTo>
                      <a:pt x="11033" y="885"/>
                      <a:pt x="11188" y="978"/>
                      <a:pt x="11188" y="1070"/>
                    </a:cubicBezTo>
                    <a:cubicBezTo>
                      <a:pt x="11188" y="1181"/>
                      <a:pt x="11033" y="1273"/>
                      <a:pt x="10800" y="1273"/>
                    </a:cubicBezTo>
                    <a:cubicBezTo>
                      <a:pt x="10567" y="1273"/>
                      <a:pt x="10373" y="1181"/>
                      <a:pt x="10373" y="1070"/>
                    </a:cubicBezTo>
                    <a:cubicBezTo>
                      <a:pt x="10373" y="978"/>
                      <a:pt x="10567" y="885"/>
                      <a:pt x="10800" y="885"/>
                    </a:cubicBezTo>
                    <a:close/>
                    <a:moveTo>
                      <a:pt x="9246" y="1771"/>
                    </a:moveTo>
                    <a:cubicBezTo>
                      <a:pt x="12315" y="1771"/>
                      <a:pt x="12315" y="1771"/>
                      <a:pt x="12315" y="1771"/>
                    </a:cubicBezTo>
                    <a:cubicBezTo>
                      <a:pt x="12471" y="1771"/>
                      <a:pt x="12587" y="1808"/>
                      <a:pt x="12587" y="1881"/>
                    </a:cubicBezTo>
                    <a:cubicBezTo>
                      <a:pt x="12587" y="1955"/>
                      <a:pt x="12471" y="1992"/>
                      <a:pt x="12315" y="1992"/>
                    </a:cubicBezTo>
                    <a:cubicBezTo>
                      <a:pt x="9246" y="1992"/>
                      <a:pt x="9246" y="1992"/>
                      <a:pt x="9246" y="1992"/>
                    </a:cubicBezTo>
                    <a:cubicBezTo>
                      <a:pt x="9129" y="1992"/>
                      <a:pt x="9013" y="1955"/>
                      <a:pt x="9013" y="1881"/>
                    </a:cubicBezTo>
                    <a:cubicBezTo>
                      <a:pt x="9013" y="1808"/>
                      <a:pt x="9129" y="1771"/>
                      <a:pt x="9246" y="1771"/>
                    </a:cubicBezTo>
                    <a:close/>
                    <a:moveTo>
                      <a:pt x="7847" y="1771"/>
                    </a:moveTo>
                    <a:cubicBezTo>
                      <a:pt x="8003" y="1771"/>
                      <a:pt x="8081" y="1808"/>
                      <a:pt x="8081" y="1881"/>
                    </a:cubicBezTo>
                    <a:cubicBezTo>
                      <a:pt x="8081" y="1955"/>
                      <a:pt x="8003" y="1992"/>
                      <a:pt x="7847" y="1992"/>
                    </a:cubicBezTo>
                    <a:cubicBezTo>
                      <a:pt x="7692" y="1992"/>
                      <a:pt x="7576" y="1955"/>
                      <a:pt x="7576" y="1881"/>
                    </a:cubicBezTo>
                    <a:cubicBezTo>
                      <a:pt x="7576" y="1808"/>
                      <a:pt x="7692" y="1771"/>
                      <a:pt x="7847" y="1771"/>
                    </a:cubicBezTo>
                    <a:close/>
                    <a:moveTo>
                      <a:pt x="10800" y="20954"/>
                    </a:moveTo>
                    <a:cubicBezTo>
                      <a:pt x="9712" y="20954"/>
                      <a:pt x="8858" y="20549"/>
                      <a:pt x="8858" y="20032"/>
                    </a:cubicBezTo>
                    <a:cubicBezTo>
                      <a:pt x="8858" y="19534"/>
                      <a:pt x="9712" y="19128"/>
                      <a:pt x="10800" y="19128"/>
                    </a:cubicBezTo>
                    <a:cubicBezTo>
                      <a:pt x="11849" y="19128"/>
                      <a:pt x="12704" y="19534"/>
                      <a:pt x="12704" y="20032"/>
                    </a:cubicBezTo>
                    <a:cubicBezTo>
                      <a:pt x="12704" y="20549"/>
                      <a:pt x="11849" y="20954"/>
                      <a:pt x="10800" y="20954"/>
                    </a:cubicBezTo>
                    <a:close/>
                    <a:moveTo>
                      <a:pt x="20124" y="18667"/>
                    </a:moveTo>
                    <a:cubicBezTo>
                      <a:pt x="1437" y="18667"/>
                      <a:pt x="1437" y="18667"/>
                      <a:pt x="1437" y="18667"/>
                    </a:cubicBezTo>
                    <a:cubicBezTo>
                      <a:pt x="1437" y="2970"/>
                      <a:pt x="1437" y="2970"/>
                      <a:pt x="1437" y="2970"/>
                    </a:cubicBezTo>
                    <a:cubicBezTo>
                      <a:pt x="20124" y="2970"/>
                      <a:pt x="20124" y="2970"/>
                      <a:pt x="20124" y="2970"/>
                    </a:cubicBezTo>
                    <a:lnTo>
                      <a:pt x="20124" y="18667"/>
                    </a:lnTo>
                    <a:close/>
                  </a:path>
                </a:pathLst>
              </a:cu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06" name="Freeform 12"/>
              <p:cNvSpPr/>
              <p:nvPr/>
            </p:nvSpPr>
            <p:spPr>
              <a:xfrm>
                <a:off x="1336961" y="3596529"/>
                <a:ext cx="487104" cy="749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00" y="0"/>
                    </a:moveTo>
                    <a:cubicBezTo>
                      <a:pt x="1700" y="0"/>
                      <a:pt x="1700" y="0"/>
                      <a:pt x="1700" y="0"/>
                    </a:cubicBezTo>
                    <a:cubicBezTo>
                      <a:pt x="750" y="0"/>
                      <a:pt x="0" y="507"/>
                      <a:pt x="0" y="1150"/>
                    </a:cubicBezTo>
                    <a:cubicBezTo>
                      <a:pt x="0" y="20450"/>
                      <a:pt x="0" y="20450"/>
                      <a:pt x="0" y="20450"/>
                    </a:cubicBezTo>
                    <a:cubicBezTo>
                      <a:pt x="0" y="21093"/>
                      <a:pt x="750" y="21600"/>
                      <a:pt x="1700" y="21600"/>
                    </a:cubicBezTo>
                    <a:cubicBezTo>
                      <a:pt x="19900" y="21600"/>
                      <a:pt x="19900" y="21600"/>
                      <a:pt x="19900" y="21600"/>
                    </a:cubicBezTo>
                    <a:cubicBezTo>
                      <a:pt x="20850" y="21600"/>
                      <a:pt x="21600" y="21093"/>
                      <a:pt x="21600" y="20450"/>
                    </a:cubicBezTo>
                    <a:cubicBezTo>
                      <a:pt x="21600" y="1150"/>
                      <a:pt x="21600" y="1150"/>
                      <a:pt x="21600" y="1150"/>
                    </a:cubicBezTo>
                    <a:cubicBezTo>
                      <a:pt x="21600" y="507"/>
                      <a:pt x="20850" y="0"/>
                      <a:pt x="19900" y="0"/>
                    </a:cubicBezTo>
                    <a:close/>
                    <a:moveTo>
                      <a:pt x="10800" y="930"/>
                    </a:moveTo>
                    <a:cubicBezTo>
                      <a:pt x="10975" y="930"/>
                      <a:pt x="11100" y="1032"/>
                      <a:pt x="11100" y="1133"/>
                    </a:cubicBezTo>
                    <a:cubicBezTo>
                      <a:pt x="11100" y="1252"/>
                      <a:pt x="10975" y="1336"/>
                      <a:pt x="10800" y="1336"/>
                    </a:cubicBezTo>
                    <a:cubicBezTo>
                      <a:pt x="10625" y="1336"/>
                      <a:pt x="10500" y="1252"/>
                      <a:pt x="10500" y="1133"/>
                    </a:cubicBezTo>
                    <a:cubicBezTo>
                      <a:pt x="10500" y="1032"/>
                      <a:pt x="10625" y="930"/>
                      <a:pt x="10800" y="930"/>
                    </a:cubicBezTo>
                    <a:close/>
                    <a:moveTo>
                      <a:pt x="10800" y="21109"/>
                    </a:moveTo>
                    <a:cubicBezTo>
                      <a:pt x="10325" y="21109"/>
                      <a:pt x="9950" y="20856"/>
                      <a:pt x="9950" y="20534"/>
                    </a:cubicBezTo>
                    <a:cubicBezTo>
                      <a:pt x="9950" y="20230"/>
                      <a:pt x="10325" y="19959"/>
                      <a:pt x="10800" y="19959"/>
                    </a:cubicBezTo>
                    <a:cubicBezTo>
                      <a:pt x="11275" y="19959"/>
                      <a:pt x="11650" y="20230"/>
                      <a:pt x="11650" y="20534"/>
                    </a:cubicBezTo>
                    <a:cubicBezTo>
                      <a:pt x="11650" y="20856"/>
                      <a:pt x="11275" y="21109"/>
                      <a:pt x="10800" y="21109"/>
                    </a:cubicBezTo>
                    <a:close/>
                    <a:moveTo>
                      <a:pt x="20500" y="19367"/>
                    </a:moveTo>
                    <a:cubicBezTo>
                      <a:pt x="1100" y="19367"/>
                      <a:pt x="1100" y="19367"/>
                      <a:pt x="1100" y="19367"/>
                    </a:cubicBezTo>
                    <a:cubicBezTo>
                      <a:pt x="1100" y="2047"/>
                      <a:pt x="1100" y="2047"/>
                      <a:pt x="1100" y="2047"/>
                    </a:cubicBezTo>
                    <a:cubicBezTo>
                      <a:pt x="20500" y="2047"/>
                      <a:pt x="20500" y="2047"/>
                      <a:pt x="20500" y="2047"/>
                    </a:cubicBezTo>
                    <a:lnTo>
                      <a:pt x="20500" y="19367"/>
                    </a:lnTo>
                    <a:close/>
                  </a:path>
                </a:pathLst>
              </a:cu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2311" name="Group 6"/>
            <p:cNvGrpSpPr/>
            <p:nvPr/>
          </p:nvGrpSpPr>
          <p:grpSpPr>
            <a:xfrm>
              <a:off x="0" y="152400"/>
              <a:ext cx="2428876" cy="2001532"/>
              <a:chOff x="0" y="0"/>
              <a:chExt cx="2428875" cy="2001530"/>
            </a:xfrm>
          </p:grpSpPr>
          <p:pic>
            <p:nvPicPr>
              <p:cNvPr id="2308" name="Picture 27" descr="Picture 27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t="11462"/>
              <a:stretch>
                <a:fillRect/>
              </a:stretch>
            </p:blipFill>
            <p:spPr>
              <a:xfrm>
                <a:off x="0" y="0"/>
                <a:ext cx="2428875" cy="20015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09" name="TextBox 61"/>
              <p:cNvSpPr txBox="1"/>
              <p:nvPr/>
            </p:nvSpPr>
            <p:spPr>
              <a:xfrm>
                <a:off x="614451" y="1388188"/>
                <a:ext cx="393125" cy="1478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lnSpc>
                    <a:spcPct val="90000"/>
                  </a:lnSpc>
                  <a:defRPr sz="1100" b="1">
                    <a:solidFill>
                      <a:srgbClr val="80808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APPS</a:t>
                </a:r>
              </a:p>
            </p:txBody>
          </p:sp>
          <p:sp>
            <p:nvSpPr>
              <p:cNvPr id="2310" name="TextBox 62"/>
              <p:cNvSpPr txBox="1"/>
              <p:nvPr/>
            </p:nvSpPr>
            <p:spPr>
              <a:xfrm>
                <a:off x="1266890" y="814732"/>
                <a:ext cx="778664" cy="1478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lnSpc>
                    <a:spcPct val="90000"/>
                  </a:lnSpc>
                  <a:defRPr sz="1100" b="1">
                    <a:solidFill>
                      <a:srgbClr val="80808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DESKTOPS</a:t>
                </a:r>
              </a:p>
            </p:txBody>
          </p:sp>
        </p:grpSp>
        <p:sp>
          <p:nvSpPr>
            <p:cNvPr id="2312" name="Straight Connector 29"/>
            <p:cNvSpPr/>
            <p:nvPr/>
          </p:nvSpPr>
          <p:spPr>
            <a:xfrm flipH="1">
              <a:off x="1610073" y="1540586"/>
              <a:ext cx="38585" cy="1647842"/>
            </a:xfrm>
            <a:prstGeom prst="line">
              <a:avLst/>
            </a:prstGeom>
            <a:noFill/>
            <a:ln w="19050" cap="flat">
              <a:solidFill>
                <a:srgbClr val="C6C6C8"/>
              </a:solidFill>
              <a:prstDash val="sys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13" name="Isosceles Triangle 32"/>
            <p:cNvSpPr/>
            <p:nvPr/>
          </p:nvSpPr>
          <p:spPr>
            <a:xfrm rot="10800000">
              <a:off x="1515306" y="1970974"/>
              <a:ext cx="266702" cy="238130"/>
            </a:xfrm>
            <a:prstGeom prst="triangle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14" name="Isosceles Triangle 95"/>
            <p:cNvSpPr/>
            <p:nvPr/>
          </p:nvSpPr>
          <p:spPr>
            <a:xfrm rot="10800000">
              <a:off x="1476723" y="2756150"/>
              <a:ext cx="266701" cy="238130"/>
            </a:xfrm>
            <a:prstGeom prst="triangle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316" name="Straight Connector 96"/>
          <p:cNvSpPr/>
          <p:nvPr/>
        </p:nvSpPr>
        <p:spPr>
          <a:xfrm>
            <a:off x="2831472" y="1515447"/>
            <a:ext cx="99060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17" name="Straight Connector 100"/>
          <p:cNvSpPr/>
          <p:nvPr/>
        </p:nvSpPr>
        <p:spPr>
          <a:xfrm>
            <a:off x="3810961" y="1527631"/>
            <a:ext cx="11113" cy="4781748"/>
          </a:xfrm>
          <a:prstGeom prst="line">
            <a:avLst/>
          </a:prstGeom>
          <a:ln w="19050">
            <a:solidFill>
              <a:srgbClr val="C6C6C8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18" name="Straight Connector 101"/>
          <p:cNvSpPr/>
          <p:nvPr/>
        </p:nvSpPr>
        <p:spPr>
          <a:xfrm>
            <a:off x="2831472" y="6309376"/>
            <a:ext cx="99060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325" name="Group 55"/>
          <p:cNvGrpSpPr/>
          <p:nvPr/>
        </p:nvGrpSpPr>
        <p:grpSpPr>
          <a:xfrm>
            <a:off x="912812" y="1752599"/>
            <a:ext cx="2133601" cy="4222143"/>
            <a:chOff x="0" y="0"/>
            <a:chExt cx="2133600" cy="4222141"/>
          </a:xfrm>
        </p:grpSpPr>
        <p:pic>
          <p:nvPicPr>
            <p:cNvPr id="2319" name="Content Placeholder 4" descr="Content Placeholder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3272" y="692563"/>
              <a:ext cx="1807058" cy="2825122"/>
            </a:xfrm>
            <a:prstGeom prst="rect">
              <a:avLst/>
            </a:prstGeom>
            <a:ln w="9525" cap="flat">
              <a:solidFill>
                <a:srgbClr val="717074"/>
              </a:solidFill>
              <a:prstDash val="solid"/>
              <a:round/>
            </a:ln>
            <a:effectLst/>
          </p:spPr>
        </p:pic>
        <p:pic>
          <p:nvPicPr>
            <p:cNvPr id="2320" name="Picture 57" descr="Picture 5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3273" y="656069"/>
              <a:ext cx="1807058" cy="2844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1" name="Picture 58" descr="Picture 5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51081" y="1002584"/>
              <a:ext cx="1125404" cy="363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2" name="Picture 59" descr="Picture 5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02877" y="1106865"/>
              <a:ext cx="863573" cy="208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3" name="Freeform 59"/>
            <p:cNvSpPr/>
            <p:nvPr/>
          </p:nvSpPr>
          <p:spPr>
            <a:xfrm flipH="1">
              <a:off x="0" y="-1"/>
              <a:ext cx="2133601" cy="42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0"/>
                  </a:moveTo>
                  <a:cubicBezTo>
                    <a:pt x="3323" y="0"/>
                    <a:pt x="3323" y="0"/>
                    <a:pt x="3323" y="0"/>
                  </a:cubicBezTo>
                  <a:cubicBezTo>
                    <a:pt x="1662" y="0"/>
                    <a:pt x="0" y="842"/>
                    <a:pt x="0" y="1683"/>
                  </a:cubicBezTo>
                  <a:cubicBezTo>
                    <a:pt x="0" y="19917"/>
                    <a:pt x="0" y="19917"/>
                    <a:pt x="0" y="19917"/>
                  </a:cubicBezTo>
                  <a:cubicBezTo>
                    <a:pt x="0" y="20758"/>
                    <a:pt x="1662" y="21600"/>
                    <a:pt x="3323" y="21600"/>
                  </a:cubicBezTo>
                  <a:cubicBezTo>
                    <a:pt x="18277" y="21600"/>
                    <a:pt x="18277" y="21600"/>
                    <a:pt x="18277" y="21600"/>
                  </a:cubicBezTo>
                  <a:cubicBezTo>
                    <a:pt x="19938" y="21600"/>
                    <a:pt x="21600" y="20758"/>
                    <a:pt x="21600" y="19917"/>
                  </a:cubicBezTo>
                  <a:cubicBezTo>
                    <a:pt x="21600" y="1683"/>
                    <a:pt x="21600" y="1683"/>
                    <a:pt x="21600" y="1683"/>
                  </a:cubicBezTo>
                  <a:cubicBezTo>
                    <a:pt x="21600" y="842"/>
                    <a:pt x="19938" y="0"/>
                    <a:pt x="18277" y="0"/>
                  </a:cubicBezTo>
                  <a:close/>
                  <a:moveTo>
                    <a:pt x="7754" y="1403"/>
                  </a:moveTo>
                  <a:cubicBezTo>
                    <a:pt x="13292" y="1403"/>
                    <a:pt x="13292" y="1403"/>
                    <a:pt x="13292" y="1403"/>
                  </a:cubicBezTo>
                  <a:cubicBezTo>
                    <a:pt x="13846" y="1403"/>
                    <a:pt x="13846" y="1403"/>
                    <a:pt x="13846" y="1403"/>
                  </a:cubicBezTo>
                  <a:cubicBezTo>
                    <a:pt x="13846" y="1683"/>
                    <a:pt x="13846" y="1683"/>
                    <a:pt x="13292" y="1683"/>
                  </a:cubicBezTo>
                  <a:cubicBezTo>
                    <a:pt x="7754" y="1683"/>
                    <a:pt x="7754" y="1683"/>
                    <a:pt x="7754" y="1683"/>
                  </a:cubicBezTo>
                  <a:cubicBezTo>
                    <a:pt x="7754" y="1683"/>
                    <a:pt x="7754" y="1683"/>
                    <a:pt x="7754" y="1403"/>
                  </a:cubicBezTo>
                  <a:cubicBezTo>
                    <a:pt x="7754" y="1403"/>
                    <a:pt x="7754" y="1403"/>
                    <a:pt x="7754" y="1403"/>
                  </a:cubicBezTo>
                  <a:close/>
                  <a:moveTo>
                    <a:pt x="10523" y="20197"/>
                  </a:moveTo>
                  <a:cubicBezTo>
                    <a:pt x="9969" y="20197"/>
                    <a:pt x="8862" y="19917"/>
                    <a:pt x="8862" y="19356"/>
                  </a:cubicBezTo>
                  <a:cubicBezTo>
                    <a:pt x="8862" y="18795"/>
                    <a:pt x="9969" y="18234"/>
                    <a:pt x="10523" y="18234"/>
                  </a:cubicBezTo>
                  <a:cubicBezTo>
                    <a:pt x="11631" y="18234"/>
                    <a:pt x="12738" y="18795"/>
                    <a:pt x="12738" y="19356"/>
                  </a:cubicBezTo>
                  <a:cubicBezTo>
                    <a:pt x="12738" y="19917"/>
                    <a:pt x="11631" y="20197"/>
                    <a:pt x="10523" y="20197"/>
                  </a:cubicBezTo>
                  <a:close/>
                  <a:moveTo>
                    <a:pt x="19938" y="17392"/>
                  </a:moveTo>
                  <a:cubicBezTo>
                    <a:pt x="1662" y="17392"/>
                    <a:pt x="1662" y="17392"/>
                    <a:pt x="1662" y="17392"/>
                  </a:cubicBezTo>
                  <a:cubicBezTo>
                    <a:pt x="1662" y="3366"/>
                    <a:pt x="1662" y="3366"/>
                    <a:pt x="1662" y="3366"/>
                  </a:cubicBezTo>
                  <a:cubicBezTo>
                    <a:pt x="19938" y="3366"/>
                    <a:pt x="19938" y="3366"/>
                    <a:pt x="19938" y="3366"/>
                  </a:cubicBezTo>
                  <a:lnTo>
                    <a:pt x="19938" y="17392"/>
                  </a:lnTo>
                  <a:close/>
                </a:path>
              </a:pathLst>
            </a:custGeom>
            <a:solidFill>
              <a:srgbClr val="7170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24" name="Oval 63"/>
            <p:cNvSpPr/>
            <p:nvPr/>
          </p:nvSpPr>
          <p:spPr>
            <a:xfrm>
              <a:off x="831107" y="3553184"/>
              <a:ext cx="471386" cy="4737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326" name="Freeform 33"/>
          <p:cNvSpPr/>
          <p:nvPr/>
        </p:nvSpPr>
        <p:spPr>
          <a:xfrm>
            <a:off x="4113212" y="2851044"/>
            <a:ext cx="457201" cy="805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65" y="0"/>
                </a:moveTo>
                <a:cubicBezTo>
                  <a:pt x="3496" y="0"/>
                  <a:pt x="3496" y="0"/>
                  <a:pt x="3496" y="0"/>
                </a:cubicBezTo>
                <a:cubicBezTo>
                  <a:pt x="1554" y="0"/>
                  <a:pt x="0" y="756"/>
                  <a:pt x="0" y="1660"/>
                </a:cubicBezTo>
                <a:cubicBezTo>
                  <a:pt x="0" y="19921"/>
                  <a:pt x="0" y="19921"/>
                  <a:pt x="0" y="19921"/>
                </a:cubicBezTo>
                <a:cubicBezTo>
                  <a:pt x="0" y="20844"/>
                  <a:pt x="1554" y="21600"/>
                  <a:pt x="3496" y="21600"/>
                </a:cubicBezTo>
                <a:cubicBezTo>
                  <a:pt x="18065" y="21600"/>
                  <a:pt x="18065" y="21600"/>
                  <a:pt x="18065" y="21600"/>
                </a:cubicBezTo>
                <a:cubicBezTo>
                  <a:pt x="20007" y="21600"/>
                  <a:pt x="21600" y="20844"/>
                  <a:pt x="21600" y="19921"/>
                </a:cubicBezTo>
                <a:cubicBezTo>
                  <a:pt x="21600" y="1660"/>
                  <a:pt x="21600" y="1660"/>
                  <a:pt x="21600" y="1660"/>
                </a:cubicBezTo>
                <a:cubicBezTo>
                  <a:pt x="21600" y="756"/>
                  <a:pt x="20007" y="0"/>
                  <a:pt x="18065" y="0"/>
                </a:cubicBezTo>
                <a:close/>
                <a:moveTo>
                  <a:pt x="10800" y="885"/>
                </a:moveTo>
                <a:cubicBezTo>
                  <a:pt x="11033" y="885"/>
                  <a:pt x="11188" y="978"/>
                  <a:pt x="11188" y="1070"/>
                </a:cubicBezTo>
                <a:cubicBezTo>
                  <a:pt x="11188" y="1181"/>
                  <a:pt x="11033" y="1273"/>
                  <a:pt x="10800" y="1273"/>
                </a:cubicBezTo>
                <a:cubicBezTo>
                  <a:pt x="10567" y="1273"/>
                  <a:pt x="10373" y="1181"/>
                  <a:pt x="10373" y="1070"/>
                </a:cubicBezTo>
                <a:cubicBezTo>
                  <a:pt x="10373" y="978"/>
                  <a:pt x="10567" y="885"/>
                  <a:pt x="10800" y="885"/>
                </a:cubicBezTo>
                <a:close/>
                <a:moveTo>
                  <a:pt x="9246" y="1771"/>
                </a:moveTo>
                <a:cubicBezTo>
                  <a:pt x="12315" y="1771"/>
                  <a:pt x="12315" y="1771"/>
                  <a:pt x="12315" y="1771"/>
                </a:cubicBezTo>
                <a:cubicBezTo>
                  <a:pt x="12471" y="1771"/>
                  <a:pt x="12587" y="1808"/>
                  <a:pt x="12587" y="1881"/>
                </a:cubicBezTo>
                <a:cubicBezTo>
                  <a:pt x="12587" y="1955"/>
                  <a:pt x="12471" y="1992"/>
                  <a:pt x="12315" y="1992"/>
                </a:cubicBezTo>
                <a:cubicBezTo>
                  <a:pt x="9246" y="1992"/>
                  <a:pt x="9246" y="1992"/>
                  <a:pt x="9246" y="1992"/>
                </a:cubicBezTo>
                <a:cubicBezTo>
                  <a:pt x="9129" y="1992"/>
                  <a:pt x="9013" y="1955"/>
                  <a:pt x="9013" y="1881"/>
                </a:cubicBezTo>
                <a:cubicBezTo>
                  <a:pt x="9013" y="1808"/>
                  <a:pt x="9129" y="1771"/>
                  <a:pt x="9246" y="1771"/>
                </a:cubicBezTo>
                <a:close/>
                <a:moveTo>
                  <a:pt x="7847" y="1771"/>
                </a:moveTo>
                <a:cubicBezTo>
                  <a:pt x="8003" y="1771"/>
                  <a:pt x="8081" y="1808"/>
                  <a:pt x="8081" y="1881"/>
                </a:cubicBezTo>
                <a:cubicBezTo>
                  <a:pt x="8081" y="1955"/>
                  <a:pt x="8003" y="1992"/>
                  <a:pt x="7847" y="1992"/>
                </a:cubicBezTo>
                <a:cubicBezTo>
                  <a:pt x="7692" y="1992"/>
                  <a:pt x="7576" y="1955"/>
                  <a:pt x="7576" y="1881"/>
                </a:cubicBezTo>
                <a:cubicBezTo>
                  <a:pt x="7576" y="1808"/>
                  <a:pt x="7692" y="1771"/>
                  <a:pt x="7847" y="1771"/>
                </a:cubicBezTo>
                <a:close/>
                <a:moveTo>
                  <a:pt x="10800" y="20954"/>
                </a:moveTo>
                <a:cubicBezTo>
                  <a:pt x="9712" y="20954"/>
                  <a:pt x="8858" y="20549"/>
                  <a:pt x="8858" y="20032"/>
                </a:cubicBezTo>
                <a:cubicBezTo>
                  <a:pt x="8858" y="19534"/>
                  <a:pt x="9712" y="19128"/>
                  <a:pt x="10800" y="19128"/>
                </a:cubicBezTo>
                <a:cubicBezTo>
                  <a:pt x="11849" y="19128"/>
                  <a:pt x="12704" y="19534"/>
                  <a:pt x="12704" y="20032"/>
                </a:cubicBezTo>
                <a:cubicBezTo>
                  <a:pt x="12704" y="20549"/>
                  <a:pt x="11849" y="20954"/>
                  <a:pt x="10800" y="20954"/>
                </a:cubicBezTo>
                <a:close/>
                <a:moveTo>
                  <a:pt x="20124" y="18667"/>
                </a:moveTo>
                <a:cubicBezTo>
                  <a:pt x="1437" y="18667"/>
                  <a:pt x="1437" y="18667"/>
                  <a:pt x="1437" y="18667"/>
                </a:cubicBezTo>
                <a:cubicBezTo>
                  <a:pt x="1437" y="2970"/>
                  <a:pt x="1437" y="2970"/>
                  <a:pt x="1437" y="2970"/>
                </a:cubicBezTo>
                <a:cubicBezTo>
                  <a:pt x="20124" y="2970"/>
                  <a:pt x="20124" y="2970"/>
                  <a:pt x="20124" y="2970"/>
                </a:cubicBezTo>
                <a:lnTo>
                  <a:pt x="20124" y="18667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327" name="Picture 2" descr="Picture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70811" y="4343400"/>
            <a:ext cx="687325" cy="91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Footer Placeholder 3"/>
          <p:cNvSpPr txBox="1"/>
          <p:nvPr/>
        </p:nvSpPr>
        <p:spPr>
          <a:xfrm>
            <a:off x="7008813" y="6471139"/>
            <a:ext cx="5180013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CONFIDENTIAL</a:t>
            </a:r>
          </a:p>
        </p:txBody>
      </p:sp>
      <p:sp>
        <p:nvSpPr>
          <p:cNvPr id="2330" name="Title 5"/>
          <p:cNvSpPr txBox="1">
            <a:spLocks noGrp="1"/>
          </p:cNvSpPr>
          <p:nvPr>
            <p:ph type="title"/>
          </p:nvPr>
        </p:nvSpPr>
        <p:spPr>
          <a:xfrm>
            <a:off x="531812" y="1905000"/>
            <a:ext cx="7999570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统一的企业应用商店</a:t>
            </a:r>
          </a:p>
        </p:txBody>
      </p:sp>
      <p:sp>
        <p:nvSpPr>
          <p:cNvPr id="2331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86418" y="6471139"/>
            <a:ext cx="153964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Title 5"/>
          <p:cNvSpPr txBox="1"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通过 Workspace ONE 来访问所有的企业应用</a:t>
            </a:r>
          </a:p>
        </p:txBody>
      </p:sp>
      <p:sp>
        <p:nvSpPr>
          <p:cNvPr id="2334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745711" y="6471140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335" name="Rectangle 9"/>
          <p:cNvSpPr/>
          <p:nvPr/>
        </p:nvSpPr>
        <p:spPr>
          <a:xfrm>
            <a:off x="1306385" y="1828799"/>
            <a:ext cx="1870708" cy="32035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36" name="Rectangle 50"/>
          <p:cNvSpPr/>
          <p:nvPr/>
        </p:nvSpPr>
        <p:spPr>
          <a:xfrm>
            <a:off x="4049586" y="1828798"/>
            <a:ext cx="1870708" cy="32035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37" name="Rectangle 51"/>
          <p:cNvSpPr/>
          <p:nvPr/>
        </p:nvSpPr>
        <p:spPr>
          <a:xfrm>
            <a:off x="6737539" y="1828798"/>
            <a:ext cx="1870708" cy="32035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38" name="Rectangle 52"/>
          <p:cNvSpPr/>
          <p:nvPr/>
        </p:nvSpPr>
        <p:spPr>
          <a:xfrm>
            <a:off x="8913811" y="1789677"/>
            <a:ext cx="1870708" cy="32035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343" name="Group 15"/>
          <p:cNvGrpSpPr/>
          <p:nvPr/>
        </p:nvGrpSpPr>
        <p:grpSpPr>
          <a:xfrm>
            <a:off x="565340" y="1311274"/>
            <a:ext cx="2590801" cy="4951608"/>
            <a:chOff x="0" y="0"/>
            <a:chExt cx="2590800" cy="4951606"/>
          </a:xfrm>
        </p:grpSpPr>
        <p:grpSp>
          <p:nvGrpSpPr>
            <p:cNvPr id="2341" name="Group 1"/>
            <p:cNvGrpSpPr/>
            <p:nvPr/>
          </p:nvGrpSpPr>
          <p:grpSpPr>
            <a:xfrm>
              <a:off x="0" y="-1"/>
              <a:ext cx="2590800" cy="4951608"/>
              <a:chOff x="0" y="0"/>
              <a:chExt cx="2590800" cy="4951606"/>
            </a:xfrm>
          </p:grpSpPr>
          <p:pic>
            <p:nvPicPr>
              <p:cNvPr id="2339" name="Picture 28" descr="Picture 2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07645" y="0"/>
                <a:ext cx="2175511" cy="42745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40" name="Rectangle 7"/>
              <p:cNvSpPr txBox="1"/>
              <p:nvPr/>
            </p:nvSpPr>
            <p:spPr>
              <a:xfrm>
                <a:off x="0" y="4275966"/>
                <a:ext cx="2590800" cy="675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安装</a:t>
                </a:r>
                <a:r>
                  <a:t> Workspace </a:t>
                </a:r>
                <a:endParaRPr>
                  <a:solidFill>
                    <a:srgbClr val="FFFFFF"/>
                  </a:solidFill>
                </a:endParaRPr>
              </a:p>
              <a:p>
                <a:pPr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ONE</a:t>
                </a:r>
              </a:p>
            </p:txBody>
          </p:sp>
        </p:grpSp>
        <p:pic>
          <p:nvPicPr>
            <p:cNvPr id="2342" name="Picture 24" descr="Picture 2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0999" y="533400"/>
              <a:ext cx="1811028" cy="3164417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  <p:grpSp>
        <p:nvGrpSpPr>
          <p:cNvPr id="2348" name="Group 14"/>
          <p:cNvGrpSpPr/>
          <p:nvPr/>
        </p:nvGrpSpPr>
        <p:grpSpPr>
          <a:xfrm>
            <a:off x="3326955" y="1343024"/>
            <a:ext cx="2590801" cy="4977008"/>
            <a:chOff x="0" y="0"/>
            <a:chExt cx="2590800" cy="4977006"/>
          </a:xfrm>
        </p:grpSpPr>
        <p:grpSp>
          <p:nvGrpSpPr>
            <p:cNvPr id="2346" name="Group 2"/>
            <p:cNvGrpSpPr/>
            <p:nvPr/>
          </p:nvGrpSpPr>
          <p:grpSpPr>
            <a:xfrm>
              <a:off x="0" y="-1"/>
              <a:ext cx="2590800" cy="4977008"/>
              <a:chOff x="0" y="0"/>
              <a:chExt cx="2590800" cy="4977006"/>
            </a:xfrm>
          </p:grpSpPr>
          <p:pic>
            <p:nvPicPr>
              <p:cNvPr id="2344" name="Picture 44" descr="Picture 44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07645" y="0"/>
                <a:ext cx="2175510" cy="42745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45" name="Rectangle 45"/>
              <p:cNvSpPr txBox="1"/>
              <p:nvPr/>
            </p:nvSpPr>
            <p:spPr>
              <a:xfrm>
                <a:off x="0" y="4250566"/>
                <a:ext cx="2590800" cy="726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自动发现</a:t>
                </a:r>
                <a:br>
                  <a:rPr>
                    <a:latin typeface="+mn-lt"/>
                    <a:ea typeface="+mn-ea"/>
                    <a:cs typeface="+mn-cs"/>
                    <a:sym typeface="Helvetica"/>
                  </a:rPr>
                </a:b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用户所属的企业</a:t>
                </a:r>
              </a:p>
            </p:txBody>
          </p:sp>
        </p:grpSp>
        <p:pic>
          <p:nvPicPr>
            <p:cNvPr id="2347" name="Picture 25" descr="Picture 2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1000" y="533397"/>
              <a:ext cx="1839056" cy="3164420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  <p:grpSp>
        <p:nvGrpSpPr>
          <p:cNvPr id="2353" name="Group 13"/>
          <p:cNvGrpSpPr/>
          <p:nvPr/>
        </p:nvGrpSpPr>
        <p:grpSpPr>
          <a:xfrm>
            <a:off x="6088569" y="1343024"/>
            <a:ext cx="2590801" cy="4977008"/>
            <a:chOff x="0" y="0"/>
            <a:chExt cx="2590800" cy="4977006"/>
          </a:xfrm>
        </p:grpSpPr>
        <p:grpSp>
          <p:nvGrpSpPr>
            <p:cNvPr id="2351" name="Group 6"/>
            <p:cNvGrpSpPr/>
            <p:nvPr/>
          </p:nvGrpSpPr>
          <p:grpSpPr>
            <a:xfrm>
              <a:off x="0" y="-1"/>
              <a:ext cx="2590800" cy="4977008"/>
              <a:chOff x="0" y="0"/>
              <a:chExt cx="2590800" cy="4977006"/>
            </a:xfrm>
          </p:grpSpPr>
          <p:pic>
            <p:nvPicPr>
              <p:cNvPr id="2349" name="Picture 46" descr="Picture 46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07645" y="0"/>
                <a:ext cx="2175510" cy="42745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50" name="Rectangle 47"/>
              <p:cNvSpPr txBox="1"/>
              <p:nvPr/>
            </p:nvSpPr>
            <p:spPr>
              <a:xfrm>
                <a:off x="0" y="4250566"/>
                <a:ext cx="2590800" cy="726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可定制的</a:t>
                </a:r>
                <a:br>
                  <a:rPr>
                    <a:latin typeface="+mn-lt"/>
                    <a:ea typeface="+mn-ea"/>
                    <a:cs typeface="+mn-cs"/>
                    <a:sym typeface="Helvetica"/>
                  </a:rPr>
                </a:b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企业商店</a:t>
                </a:r>
              </a:p>
            </p:txBody>
          </p:sp>
        </p:grpSp>
        <p:pic>
          <p:nvPicPr>
            <p:cNvPr id="2352" name="Picture 26" descr="Picture 2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1000" y="533397"/>
              <a:ext cx="1828801" cy="3164420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  <p:grpSp>
        <p:nvGrpSpPr>
          <p:cNvPr id="2359" name="Group 11"/>
          <p:cNvGrpSpPr/>
          <p:nvPr/>
        </p:nvGrpSpPr>
        <p:grpSpPr>
          <a:xfrm>
            <a:off x="8850186" y="1311274"/>
            <a:ext cx="2590801" cy="4977008"/>
            <a:chOff x="0" y="0"/>
            <a:chExt cx="2590800" cy="4977006"/>
          </a:xfrm>
        </p:grpSpPr>
        <p:grpSp>
          <p:nvGrpSpPr>
            <p:cNvPr id="2357" name="Group 10"/>
            <p:cNvGrpSpPr/>
            <p:nvPr/>
          </p:nvGrpSpPr>
          <p:grpSpPr>
            <a:xfrm>
              <a:off x="0" y="-1"/>
              <a:ext cx="2590800" cy="4977008"/>
              <a:chOff x="0" y="0"/>
              <a:chExt cx="2590800" cy="4977006"/>
            </a:xfrm>
          </p:grpSpPr>
          <p:pic>
            <p:nvPicPr>
              <p:cNvPr id="2354" name="Picture 48" descr="Picture 4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07645" y="0"/>
                <a:ext cx="2175510" cy="42745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55" name="Rectangle 49"/>
              <p:cNvSpPr txBox="1"/>
              <p:nvPr/>
            </p:nvSpPr>
            <p:spPr>
              <a:xfrm>
                <a:off x="0" y="4250566"/>
                <a:ext cx="2590800" cy="726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访问所有的</a:t>
                </a:r>
                <a:br>
                  <a:rPr>
                    <a:latin typeface="+mn-lt"/>
                    <a:ea typeface="+mn-ea"/>
                    <a:cs typeface="+mn-cs"/>
                    <a:sym typeface="Helvetica"/>
                  </a:rPr>
                </a:b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企业应用</a:t>
                </a:r>
              </a:p>
            </p:txBody>
          </p:sp>
          <p:pic>
            <p:nvPicPr>
              <p:cNvPr id="2356" name="Picture 19" descr="Picture 19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95594" y="533946"/>
                <a:ext cx="1799613" cy="3163871"/>
              </a:xfrm>
              <a:prstGeom prst="rect">
                <a:avLst/>
              </a:prstGeom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</p:pic>
        </p:grpSp>
        <p:pic>
          <p:nvPicPr>
            <p:cNvPr id="2358" name="Picture 27" descr="Picture 27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95593" y="533399"/>
              <a:ext cx="1814208" cy="3164420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Freeform 35"/>
          <p:cNvSpPr/>
          <p:nvPr/>
        </p:nvSpPr>
        <p:spPr>
          <a:xfrm>
            <a:off x="8001331" y="894"/>
            <a:ext cx="4185907" cy="5343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468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709E"/>
              </a:gs>
              <a:gs pos="64999">
                <a:srgbClr val="1F84C1">
                  <a:alpha val="92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62" name="Freeform: Shape 6"/>
          <p:cNvSpPr/>
          <p:nvPr/>
        </p:nvSpPr>
        <p:spPr>
          <a:xfrm>
            <a:off x="8001333" y="5756"/>
            <a:ext cx="4185908" cy="6856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8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1727"/>
                </a:lnTo>
                <a:lnTo>
                  <a:pt x="19208" y="0"/>
                </a:lnTo>
                <a:close/>
              </a:path>
            </a:pathLst>
          </a:custGeom>
          <a:gradFill>
            <a:gsLst>
              <a:gs pos="0">
                <a:srgbClr val="0D527F">
                  <a:alpha val="96000"/>
                </a:srgbClr>
              </a:gs>
              <a:gs pos="100000">
                <a:srgbClr val="1F84C1">
                  <a:alpha val="9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365" name="Group 39"/>
          <p:cNvGrpSpPr/>
          <p:nvPr/>
        </p:nvGrpSpPr>
        <p:grpSpPr>
          <a:xfrm>
            <a:off x="7715787" y="704419"/>
            <a:ext cx="537394" cy="537393"/>
            <a:chOff x="0" y="0"/>
            <a:chExt cx="537392" cy="537392"/>
          </a:xfrm>
        </p:grpSpPr>
        <p:sp>
          <p:nvSpPr>
            <p:cNvPr id="2363" name="Right Triangle 40"/>
            <p:cNvSpPr/>
            <p:nvPr/>
          </p:nvSpPr>
          <p:spPr>
            <a:xfrm rot="18900000" flipH="1">
              <a:off x="78723" y="78674"/>
              <a:ext cx="379946" cy="380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defRPr sz="95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64" name="Freeform 5"/>
            <p:cNvSpPr/>
            <p:nvPr/>
          </p:nvSpPr>
          <p:spPr>
            <a:xfrm rot="5400000">
              <a:off x="56305" y="180117"/>
              <a:ext cx="345469" cy="17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rgbClr val="AADB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7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366" name="Picture 52" descr="Picture 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8142" y="5408252"/>
            <a:ext cx="1979098" cy="1453719"/>
          </a:xfrm>
          <a:prstGeom prst="rect">
            <a:avLst/>
          </a:prstGeom>
          <a:ln w="12700">
            <a:miter lim="400000"/>
          </a:ln>
        </p:spPr>
      </p:pic>
      <p:sp>
        <p:nvSpPr>
          <p:cNvPr id="2367" name="Rectangle 90"/>
          <p:cNvSpPr/>
          <p:nvPr/>
        </p:nvSpPr>
        <p:spPr>
          <a:xfrm>
            <a:off x="451899" y="6135110"/>
            <a:ext cx="1914550" cy="6094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372" name="Group 6"/>
          <p:cNvGrpSpPr/>
          <p:nvPr/>
        </p:nvGrpSpPr>
        <p:grpSpPr>
          <a:xfrm>
            <a:off x="914162" y="4495522"/>
            <a:ext cx="2984391" cy="600798"/>
            <a:chOff x="0" y="0"/>
            <a:chExt cx="2984389" cy="600797"/>
          </a:xfrm>
        </p:grpSpPr>
        <p:grpSp>
          <p:nvGrpSpPr>
            <p:cNvPr id="2370" name="Group 71"/>
            <p:cNvGrpSpPr/>
            <p:nvPr/>
          </p:nvGrpSpPr>
          <p:grpSpPr>
            <a:xfrm>
              <a:off x="0" y="0"/>
              <a:ext cx="2906083" cy="398500"/>
              <a:chOff x="0" y="0"/>
              <a:chExt cx="2906082" cy="398499"/>
            </a:xfrm>
          </p:grpSpPr>
          <p:sp>
            <p:nvSpPr>
              <p:cNvPr id="2368" name="Straight Connector 72"/>
              <p:cNvSpPr/>
              <p:nvPr/>
            </p:nvSpPr>
            <p:spPr>
              <a:xfrm>
                <a:off x="76180" y="398499"/>
                <a:ext cx="2666307" cy="1"/>
              </a:xfrm>
              <a:prstGeom prst="line">
                <a:avLst/>
              </a:prstGeom>
              <a:noFill/>
              <a:ln w="38100" cap="rnd">
                <a:solidFill>
                  <a:srgbClr val="0095D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69" name="Rectangle 73"/>
              <p:cNvSpPr/>
              <p:nvPr/>
            </p:nvSpPr>
            <p:spPr>
              <a:xfrm>
                <a:off x="-1" y="-1"/>
                <a:ext cx="2906084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spc="300">
                    <a:solidFill>
                      <a:srgbClr val="0095D3"/>
                    </a:solidFill>
                    <a:latin typeface="SimHei"/>
                    <a:ea typeface="SimHei"/>
                    <a:cs typeface="SimHei"/>
                    <a:sym typeface="SimHei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SimHei"/>
                    <a:ea typeface="SimHei"/>
                    <a:cs typeface="SimHei"/>
                    <a:sym typeface="SimHei"/>
                  </a:rPr>
                  <a:t>业务</a:t>
                </a:r>
              </a:p>
            </p:txBody>
          </p:sp>
        </p:grpSp>
        <p:sp>
          <p:nvSpPr>
            <p:cNvPr id="2371" name="Rectangle 4"/>
            <p:cNvSpPr/>
            <p:nvPr/>
          </p:nvSpPr>
          <p:spPr>
            <a:xfrm>
              <a:off x="31756" y="600797"/>
              <a:ext cx="295263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spcBef>
                  <a:spcPts val="900"/>
                </a:spcBef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通过减少等待 </a:t>
              </a:r>
              <a:r>
                <a:t>IT </a:t>
              </a:r>
              <a:r>
                <a:rPr>
                  <a:latin typeface="SimHei"/>
                  <a:ea typeface="SimHei"/>
                  <a:cs typeface="SimHei"/>
                  <a:sym typeface="SimHei"/>
                </a:rPr>
                <a:t>的时间提高工作</a:t>
              </a:r>
              <a:br>
                <a:rPr>
                  <a:latin typeface="SimHei"/>
                  <a:ea typeface="SimHei"/>
                  <a:cs typeface="SimHei"/>
                  <a:sym typeface="SimHei"/>
                </a:rPr>
              </a:br>
              <a:r>
                <a:rPr>
                  <a:latin typeface="SimHei"/>
                  <a:ea typeface="SimHei"/>
                  <a:cs typeface="SimHei"/>
                  <a:sym typeface="SimHei"/>
                </a:rPr>
                <a:t>效率</a:t>
              </a:r>
            </a:p>
            <a:p>
              <a:pPr>
                <a:spcBef>
                  <a:spcPts val="900"/>
                </a:spcBef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允许随时随地访问工作应用和服务</a:t>
              </a:r>
            </a:p>
          </p:txBody>
        </p:sp>
      </p:grpSp>
      <p:grpSp>
        <p:nvGrpSpPr>
          <p:cNvPr id="2377" name="Group 7"/>
          <p:cNvGrpSpPr/>
          <p:nvPr/>
        </p:nvGrpSpPr>
        <p:grpSpPr>
          <a:xfrm>
            <a:off x="4189910" y="4495522"/>
            <a:ext cx="2906083" cy="600798"/>
            <a:chOff x="0" y="0"/>
            <a:chExt cx="2906082" cy="600797"/>
          </a:xfrm>
        </p:grpSpPr>
        <p:grpSp>
          <p:nvGrpSpPr>
            <p:cNvPr id="2375" name="Group 74"/>
            <p:cNvGrpSpPr/>
            <p:nvPr/>
          </p:nvGrpSpPr>
          <p:grpSpPr>
            <a:xfrm>
              <a:off x="0" y="0"/>
              <a:ext cx="2906083" cy="398500"/>
              <a:chOff x="0" y="0"/>
              <a:chExt cx="2906082" cy="398499"/>
            </a:xfrm>
          </p:grpSpPr>
          <p:sp>
            <p:nvSpPr>
              <p:cNvPr id="2373" name="Straight Connector 76"/>
              <p:cNvSpPr/>
              <p:nvPr/>
            </p:nvSpPr>
            <p:spPr>
              <a:xfrm>
                <a:off x="76180" y="398499"/>
                <a:ext cx="2666307" cy="1"/>
              </a:xfrm>
              <a:prstGeom prst="line">
                <a:avLst/>
              </a:prstGeom>
              <a:noFill/>
              <a:ln w="38100" cap="rnd">
                <a:solidFill>
                  <a:srgbClr val="6DB33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374" name="Rectangle 77"/>
              <p:cNvSpPr/>
              <p:nvPr/>
            </p:nvSpPr>
            <p:spPr>
              <a:xfrm>
                <a:off x="-1" y="-1"/>
                <a:ext cx="2906084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spc="300">
                    <a:solidFill>
                      <a:srgbClr val="6DB33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IT</a:t>
                </a:r>
              </a:p>
            </p:txBody>
          </p:sp>
        </p:grpSp>
        <p:sp>
          <p:nvSpPr>
            <p:cNvPr id="2376" name="Rectangle 92"/>
            <p:cNvSpPr/>
            <p:nvPr/>
          </p:nvSpPr>
          <p:spPr>
            <a:xfrm>
              <a:off x="18236" y="600797"/>
              <a:ext cx="28696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spcBef>
                  <a:spcPts val="900"/>
                </a:spcBef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减少对现场支持和中心位置支持的需要</a:t>
              </a:r>
            </a:p>
            <a:p>
              <a:pPr>
                <a:spcBef>
                  <a:spcPts val="900"/>
                </a:spcBef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统一设备和身份管理工具及流程</a:t>
              </a:r>
            </a:p>
          </p:txBody>
        </p:sp>
      </p:grpSp>
      <p:grpSp>
        <p:nvGrpSpPr>
          <p:cNvPr id="2380" name="Group 15"/>
          <p:cNvGrpSpPr/>
          <p:nvPr/>
        </p:nvGrpSpPr>
        <p:grpSpPr>
          <a:xfrm>
            <a:off x="8755042" y="3739565"/>
            <a:ext cx="3129096" cy="645197"/>
            <a:chOff x="0" y="0"/>
            <a:chExt cx="3129095" cy="645195"/>
          </a:xfrm>
        </p:grpSpPr>
        <p:sp>
          <p:nvSpPr>
            <p:cNvPr id="2378" name="TextBox 113"/>
            <p:cNvSpPr txBox="1"/>
            <p:nvPr/>
          </p:nvSpPr>
          <p:spPr>
            <a:xfrm>
              <a:off x="585204" y="7419"/>
              <a:ext cx="2543892" cy="486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defRPr sz="1200" spc="300">
                  <a:solidFill>
                    <a:srgbClr val="AADB1E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用户自助服务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随时访问各类应用 </a:t>
              </a:r>
            </a:p>
          </p:txBody>
        </p:sp>
        <p:pic>
          <p:nvPicPr>
            <p:cNvPr id="2379" name="Picture 119" descr="Picture 11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275613" cy="645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83" name="Group 12"/>
          <p:cNvGrpSpPr/>
          <p:nvPr/>
        </p:nvGrpSpPr>
        <p:grpSpPr>
          <a:xfrm>
            <a:off x="8594235" y="2798222"/>
            <a:ext cx="3289869" cy="442628"/>
            <a:chOff x="0" y="0"/>
            <a:chExt cx="3289867" cy="442627"/>
          </a:xfrm>
        </p:grpSpPr>
        <p:sp>
          <p:nvSpPr>
            <p:cNvPr id="2381" name="TextBox 115"/>
            <p:cNvSpPr/>
            <p:nvPr/>
          </p:nvSpPr>
          <p:spPr>
            <a:xfrm>
              <a:off x="745976" y="0"/>
              <a:ext cx="2543892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spcBef>
                  <a:spcPts val="600"/>
                </a:spcBef>
                <a:defRPr sz="1200" spc="300">
                  <a:solidFill>
                    <a:srgbClr val="AADB1E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原生应用支持</a:t>
              </a:r>
            </a:p>
            <a:p>
              <a:pPr>
                <a:spcBef>
                  <a:spcPts val="600"/>
                </a:spcBef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跨 .exe、.msi、</a:t>
              </a:r>
              <a:r>
                <a:t>.pkg</a:t>
              </a:r>
              <a:r>
                <a:rPr>
                  <a:latin typeface="SimHei"/>
                  <a:ea typeface="SimHei"/>
                  <a:cs typeface="SimHei"/>
                  <a:sym typeface="SimHei"/>
                </a:rPr>
                <a:t>、</a:t>
              </a:r>
              <a:r>
                <a:t>.dmg </a:t>
              </a:r>
              <a:r>
                <a:rPr>
                  <a:latin typeface="SimHei"/>
                  <a:ea typeface="SimHei"/>
                  <a:cs typeface="SimHei"/>
                  <a:sym typeface="SimHei"/>
                </a:rPr>
                <a:t>的分发</a:t>
              </a:r>
            </a:p>
          </p:txBody>
        </p:sp>
        <p:pic>
          <p:nvPicPr>
            <p:cNvPr id="2382" name="Picture 120" descr="Picture 12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97158" cy="442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86" name="Group 11"/>
          <p:cNvGrpSpPr/>
          <p:nvPr/>
        </p:nvGrpSpPr>
        <p:grpSpPr>
          <a:xfrm>
            <a:off x="8676789" y="1884060"/>
            <a:ext cx="3207316" cy="439662"/>
            <a:chOff x="0" y="0"/>
            <a:chExt cx="3207315" cy="439661"/>
          </a:xfrm>
        </p:grpSpPr>
        <p:sp>
          <p:nvSpPr>
            <p:cNvPr id="2384" name="TextBox 108"/>
            <p:cNvSpPr/>
            <p:nvPr/>
          </p:nvSpPr>
          <p:spPr>
            <a:xfrm>
              <a:off x="663424" y="0"/>
              <a:ext cx="2543892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spcBef>
                  <a:spcPts val="600"/>
                </a:spcBef>
                <a:defRPr sz="1200" spc="300">
                  <a:solidFill>
                    <a:srgbClr val="AADB1E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统一目录</a:t>
              </a:r>
            </a:p>
            <a:p>
              <a:pPr>
                <a:spcBef>
                  <a:spcPts val="600"/>
                </a:spcBef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跨不同设备对任何应用进行一触式 </a:t>
              </a:r>
              <a:r>
                <a:t>SSO </a:t>
              </a:r>
              <a:r>
                <a:rPr>
                  <a:latin typeface="SimHei"/>
                  <a:ea typeface="SimHei"/>
                  <a:cs typeface="SimHei"/>
                  <a:sym typeface="SimHei"/>
                </a:rPr>
                <a:t>访问</a:t>
              </a:r>
            </a:p>
          </p:txBody>
        </p:sp>
        <p:pic>
          <p:nvPicPr>
            <p:cNvPr id="2385" name="Picture 121" descr="Picture 12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39662" cy="439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95893" y="6463510"/>
            <a:ext cx="358414" cy="3506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388" name="Title 1"/>
          <p:cNvSpPr txBox="1">
            <a:spLocks noGrp="1"/>
          </p:cNvSpPr>
          <p:nvPr>
            <p:ph type="title"/>
          </p:nvPr>
        </p:nvSpPr>
        <p:spPr>
          <a:xfrm>
            <a:off x="610871" y="331007"/>
            <a:ext cx="11820112" cy="812588"/>
          </a:xfrm>
          <a:prstGeom prst="rect">
            <a:avLst/>
          </a:prstGeom>
        </p:spPr>
        <p:txBody>
          <a:bodyPr/>
          <a:lstStyle/>
          <a:p>
            <a:r>
              <a:rPr sz="2400" b="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rPr>
              <a:t>统一的企业办公门户系统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 sz="1800" b="0">
                <a:solidFill>
                  <a:srgbClr val="717074"/>
                </a:solidFill>
                <a:latin typeface="SimHei"/>
                <a:ea typeface="SimHei"/>
                <a:cs typeface="SimHei"/>
                <a:sym typeface="SimHei"/>
              </a:rPr>
              <a:t>简化员工的访问流程和使用体验</a:t>
            </a:r>
            <a:r>
              <a:rPr sz="1800">
                <a:solidFill>
                  <a:srgbClr val="717074"/>
                </a:solidFill>
              </a:rPr>
              <a:t>-Any App, Any Where</a:t>
            </a:r>
          </a:p>
        </p:txBody>
      </p:sp>
      <p:pic>
        <p:nvPicPr>
          <p:cNvPr id="2389" name="Picture 80" descr="Picture 80"/>
          <p:cNvPicPr>
            <a:picLocks noChangeAspect="1"/>
          </p:cNvPicPr>
          <p:nvPr/>
        </p:nvPicPr>
        <p:blipFill>
          <a:blip r:embed="rId7">
            <a:extLst/>
          </a:blip>
          <a:srcRect b="29381"/>
          <a:stretch>
            <a:fillRect/>
          </a:stretch>
        </p:blipFill>
        <p:spPr>
          <a:xfrm>
            <a:off x="1522552" y="1542327"/>
            <a:ext cx="5106266" cy="2889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2" grpId="4" animBg="1" advAuto="0"/>
      <p:bldP spid="2377" grpId="5" animBg="1" advAuto="0"/>
      <p:bldP spid="2380" grpId="3" animBg="1" advAuto="0"/>
      <p:bldP spid="2383" grpId="2" animBg="1" advAuto="0"/>
      <p:bldP spid="2386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5970050" y="6537280"/>
            <a:ext cx="232916" cy="228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t"/>
          <a:lstStyle>
            <a:lvl1pPr algn="ctr" defTabSz="412544">
              <a:lnSpc>
                <a:spcPct val="100000"/>
              </a:lnSpc>
              <a:defRPr sz="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68" name="Title 1"/>
          <p:cNvSpPr txBox="1">
            <a:spLocks noGrp="1"/>
          </p:cNvSpPr>
          <p:nvPr>
            <p:ph type="title"/>
          </p:nvPr>
        </p:nvSpPr>
        <p:spPr>
          <a:xfrm>
            <a:off x="605822" y="271752"/>
            <a:ext cx="10961371" cy="842240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defRPr sz="240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关于 AirWatch：以简化企业移动化为使命</a:t>
            </a:r>
          </a:p>
        </p:txBody>
      </p:sp>
      <p:pic>
        <p:nvPicPr>
          <p:cNvPr id="2069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2047" y="3250662"/>
            <a:ext cx="872683" cy="872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0" name="Picture 21" descr="Pictur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5424" y="4120167"/>
            <a:ext cx="592570" cy="569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1" name="Picture 22" descr="Picture 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6166" y="4766695"/>
            <a:ext cx="644365" cy="644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2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7227" y="5367912"/>
            <a:ext cx="842241" cy="84224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73" name="Table 1"/>
          <p:cNvGraphicFramePr/>
          <p:nvPr>
            <p:extLst>
              <p:ext uri="{D42A27DB-BD31-4B8C-83A1-F6EECF244321}">
                <p14:modId xmlns:p14="http://schemas.microsoft.com/office/powerpoint/2010/main" val="379091119"/>
              </p:ext>
            </p:extLst>
          </p:nvPr>
        </p:nvGraphicFramePr>
        <p:xfrm>
          <a:off x="1923324" y="3293321"/>
          <a:ext cx="3498457" cy="37566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6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2640">
                <a:tc>
                  <a:txBody>
                    <a:bodyPr/>
                    <a:lstStyle/>
                    <a:p>
                      <a:pPr defTabSz="412544">
                        <a:lnSpc>
                          <a:spcPct val="100000"/>
                        </a:lnSpc>
                        <a:defRPr sz="1800"/>
                      </a:pPr>
                      <a:r>
                        <a:rPr sz="3600" b="1">
                          <a:solidFill>
                            <a:srgbClr val="00A1DE"/>
                          </a:solidFill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 marL="121920" marR="121920" marT="121920" marB="121920"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12544">
                        <a:lnSpc>
                          <a:spcPct val="100000"/>
                        </a:lnSpc>
                        <a:defRPr sz="1800"/>
                      </a:pPr>
                      <a:r>
                        <a:rPr>
                          <a:solidFill>
                            <a:srgbClr val="00A1DE"/>
                          </a:solidFill>
                          <a:latin typeface="+mn-lt"/>
                          <a:ea typeface="+mn-ea"/>
                          <a:cs typeface="+mn-cs"/>
                        </a:rPr>
                        <a:t>位员工</a:t>
                      </a:r>
                    </a:p>
                  </a:txBody>
                  <a:tcPr marL="121920" marR="121920" marT="121920" marB="12192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40">
                <a:tc>
                  <a:txBody>
                    <a:bodyPr/>
                    <a:lstStyle/>
                    <a:p>
                      <a:pPr defTabSz="412544">
                        <a:lnSpc>
                          <a:spcPct val="100000"/>
                        </a:lnSpc>
                        <a:defRPr sz="1800"/>
                      </a:pPr>
                      <a:r>
                        <a:rPr sz="3600" b="1">
                          <a:solidFill>
                            <a:srgbClr val="00A1DE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121920" marR="121920" marT="121920" marB="121920"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12544">
                        <a:lnSpc>
                          <a:spcPct val="100000"/>
                        </a:lnSpc>
                        <a:defRPr sz="1800"/>
                      </a:pPr>
                      <a:r>
                        <a:rPr>
                          <a:solidFill>
                            <a:srgbClr val="00A1DE"/>
                          </a:solidFill>
                          <a:latin typeface="+mn-lt"/>
                          <a:ea typeface="+mn-ea"/>
                          <a:cs typeface="+mn-cs"/>
                        </a:rPr>
                        <a:t>个国家</a:t>
                      </a:r>
                    </a:p>
                  </a:txBody>
                  <a:tcPr marL="121920" marR="121920" marT="121920" marB="12192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40">
                <a:tc>
                  <a:txBody>
                    <a:bodyPr/>
                    <a:lstStyle/>
                    <a:p>
                      <a:pPr defTabSz="412544">
                        <a:lnSpc>
                          <a:spcPct val="100000"/>
                        </a:lnSpc>
                        <a:defRPr sz="1800"/>
                      </a:pPr>
                      <a:r>
                        <a:rPr sz="3600" b="1">
                          <a:solidFill>
                            <a:srgbClr val="00A1DE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121920" marR="121920" marT="121920" marB="121920"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12544">
                        <a:lnSpc>
                          <a:spcPct val="100000"/>
                        </a:lnSpc>
                        <a:defRPr sz="1800"/>
                      </a:pPr>
                      <a:r>
                        <a:rPr>
                          <a:solidFill>
                            <a:srgbClr val="00A1DE"/>
                          </a:solidFill>
                          <a:latin typeface="+mn-lt"/>
                          <a:ea typeface="+mn-ea"/>
                          <a:cs typeface="+mn-cs"/>
                        </a:rPr>
                        <a:t>种语言</a:t>
                      </a:r>
                    </a:p>
                  </a:txBody>
                  <a:tcPr marL="121920" marR="121920" marT="121920" marB="12192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8740">
                <a:tc>
                  <a:txBody>
                    <a:bodyPr/>
                    <a:lstStyle/>
                    <a:p>
                      <a:pPr defTabSz="412544">
                        <a:lnSpc>
                          <a:spcPct val="100000"/>
                        </a:lnSpc>
                        <a:defRPr sz="1800"/>
                      </a:pPr>
                      <a:r>
                        <a:rPr sz="3600" b="1" dirty="0">
                          <a:solidFill>
                            <a:srgbClr val="00A1DE"/>
                          </a:solidFill>
                          <a:latin typeface="+mn-lt"/>
                          <a:ea typeface="+mn-ea"/>
                          <a:cs typeface="+mn-cs"/>
                        </a:rPr>
                        <a:t>14000</a:t>
                      </a:r>
                    </a:p>
                  </a:txBody>
                  <a:tcPr marL="121920" marR="121920" marT="121920" marB="121920"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12544">
                        <a:lnSpc>
                          <a:spcPct val="100000"/>
                        </a:lnSpc>
                        <a:defRPr sz="1800"/>
                      </a:pPr>
                      <a:r>
                        <a:rPr dirty="0" err="1">
                          <a:solidFill>
                            <a:srgbClr val="00A1DE"/>
                          </a:solidFill>
                          <a:latin typeface="+mn-lt"/>
                          <a:ea typeface="+mn-ea"/>
                          <a:cs typeface="+mn-cs"/>
                        </a:rPr>
                        <a:t>家机构客户</a:t>
                      </a:r>
                      <a:endParaRPr dirty="0">
                        <a:solidFill>
                          <a:srgbClr val="00A1D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121920" marB="12192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74" name="TextBox 24"/>
          <p:cNvSpPr txBox="1"/>
          <p:nvPr/>
        </p:nvSpPr>
        <p:spPr>
          <a:xfrm>
            <a:off x="656125" y="1486035"/>
            <a:ext cx="5136221" cy="95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894" tIns="60894" rIns="60894" bIns="60894">
            <a:spAutoFit/>
          </a:bodyPr>
          <a:lstStyle/>
          <a:p>
            <a:pPr defTabSz="228494">
              <a:defRPr sz="2200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创建于 2003 年，AirWatch 已成为世界上最大的专业移动安全和企业移动化管理提供商。</a:t>
            </a:r>
          </a:p>
        </p:txBody>
      </p:sp>
      <p:graphicFrame>
        <p:nvGraphicFramePr>
          <p:cNvPr id="2075" name="Chart 10"/>
          <p:cNvGraphicFramePr/>
          <p:nvPr/>
        </p:nvGraphicFramePr>
        <p:xfrm>
          <a:off x="6295990" y="2369601"/>
          <a:ext cx="5174180" cy="3118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76" name="TextBox 1"/>
          <p:cNvSpPr txBox="1"/>
          <p:nvPr/>
        </p:nvSpPr>
        <p:spPr>
          <a:xfrm>
            <a:off x="9035966" y="4131874"/>
            <a:ext cx="1125174" cy="477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36" tIns="22836" rIns="22836" bIns="22836">
            <a:spAutoFit/>
          </a:bodyPr>
          <a:lstStyle/>
          <a:p>
            <a:pPr algn="ctr" defTabSz="228600">
              <a:defRPr sz="1200">
                <a:solidFill>
                  <a:srgbClr val="FFFFFF"/>
                </a:solidFill>
              </a:defRPr>
            </a:pPr>
            <a:r>
              <a:t>服务的客户数</a:t>
            </a:r>
          </a:p>
          <a:p>
            <a:pPr algn="ctr" defTabSz="228600">
              <a:defRPr sz="1200">
                <a:solidFill>
                  <a:srgbClr val="FFFFFF"/>
                </a:solidFill>
              </a:defRPr>
            </a:pPr>
            <a:r>
              <a:t>还在快速增长中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3" name="Imagen 7" descr="Imagen 7"/>
          <p:cNvPicPr>
            <a:picLocks noChangeAspect="1"/>
          </p:cNvPicPr>
          <p:nvPr/>
        </p:nvPicPr>
        <p:blipFill>
          <a:blip r:embed="rId2">
            <a:extLst/>
          </a:blip>
          <a:srcRect l="9199" t="31932" b="35223"/>
          <a:stretch>
            <a:fillRect/>
          </a:stretch>
        </p:blipFill>
        <p:spPr>
          <a:xfrm>
            <a:off x="1587" y="1371600"/>
            <a:ext cx="12727650" cy="4605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4" name="Imagen 12" descr="Imagen 12"/>
          <p:cNvPicPr>
            <a:picLocks noChangeAspect="1"/>
          </p:cNvPicPr>
          <p:nvPr/>
        </p:nvPicPr>
        <p:blipFill>
          <a:blip r:embed="rId3">
            <a:extLst/>
          </a:blip>
          <a:srcRect l="19076" t="29765" b="29125"/>
          <a:stretch>
            <a:fillRect/>
          </a:stretch>
        </p:blipFill>
        <p:spPr>
          <a:xfrm>
            <a:off x="613548" y="1371601"/>
            <a:ext cx="9062153" cy="460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5" name="Imagen 13" descr="Imagen 13"/>
          <p:cNvPicPr>
            <a:picLocks noChangeAspect="1"/>
          </p:cNvPicPr>
          <p:nvPr/>
        </p:nvPicPr>
        <p:blipFill>
          <a:blip r:embed="rId4">
            <a:extLst/>
          </a:blip>
          <a:srcRect l="39891" t="27113" b="28014"/>
          <a:stretch>
            <a:fillRect/>
          </a:stretch>
        </p:blipFill>
        <p:spPr>
          <a:xfrm>
            <a:off x="535006" y="1371601"/>
            <a:ext cx="6168596" cy="460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6" name="Imagen 15" descr="Imagen 15"/>
          <p:cNvPicPr>
            <a:picLocks noChangeAspect="1"/>
          </p:cNvPicPr>
          <p:nvPr/>
        </p:nvPicPr>
        <p:blipFill>
          <a:blip r:embed="rId5">
            <a:extLst/>
          </a:blip>
          <a:srcRect l="32240" t="7547" b="15162"/>
          <a:stretch>
            <a:fillRect/>
          </a:stretch>
        </p:blipFill>
        <p:spPr>
          <a:xfrm>
            <a:off x="0" y="1371601"/>
            <a:ext cx="4341814" cy="4604872"/>
          </a:xfrm>
          <a:prstGeom prst="rect">
            <a:avLst/>
          </a:prstGeom>
          <a:ln w="12700">
            <a:miter lim="400000"/>
          </a:ln>
        </p:spPr>
      </p:pic>
      <p:sp>
        <p:nvSpPr>
          <p:cNvPr id="2397" name="Title 1"/>
          <p:cNvSpPr txBox="1"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Workspace ONE 提供多层次的安全防护</a:t>
            </a:r>
          </a:p>
        </p:txBody>
      </p:sp>
      <p:sp>
        <p:nvSpPr>
          <p:cNvPr id="239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745712" y="6471140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399" name="Rectángulo 18"/>
          <p:cNvSpPr txBox="1"/>
          <p:nvPr/>
        </p:nvSpPr>
        <p:spPr>
          <a:xfrm>
            <a:off x="7580595" y="4419351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设备安全</a:t>
            </a:r>
          </a:p>
        </p:txBody>
      </p:sp>
      <p:sp>
        <p:nvSpPr>
          <p:cNvPr id="2400" name="Rectángulo 19"/>
          <p:cNvSpPr txBox="1"/>
          <p:nvPr/>
        </p:nvSpPr>
        <p:spPr>
          <a:xfrm>
            <a:off x="2359777" y="4419351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应用级防护</a:t>
            </a:r>
          </a:p>
        </p:txBody>
      </p:sp>
      <p:sp>
        <p:nvSpPr>
          <p:cNvPr id="2401" name="Rectángulo 20"/>
          <p:cNvSpPr txBox="1"/>
          <p:nvPr/>
        </p:nvSpPr>
        <p:spPr>
          <a:xfrm>
            <a:off x="4988080" y="4419351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数据保护</a:t>
            </a:r>
          </a:p>
        </p:txBody>
      </p:sp>
      <p:pic>
        <p:nvPicPr>
          <p:cNvPr id="2402" name="Imagen 27" descr="Imagen 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75212" y="2819400"/>
            <a:ext cx="1285399" cy="129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3" name="Picture 2" descr="Picture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89811" y="3048000"/>
            <a:ext cx="1630347" cy="932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4" name="Picture 4" descr="Picture 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589211" y="3048000"/>
            <a:ext cx="1179270" cy="1155504"/>
          </a:xfrm>
          <a:prstGeom prst="rect">
            <a:avLst/>
          </a:prstGeom>
          <a:ln w="12700">
            <a:miter lim="400000"/>
          </a:ln>
        </p:spPr>
      </p:pic>
      <p:sp>
        <p:nvSpPr>
          <p:cNvPr id="2405" name="Ellipse 4"/>
          <p:cNvSpPr/>
          <p:nvPr/>
        </p:nvSpPr>
        <p:spPr>
          <a:xfrm>
            <a:off x="-1865840" y="1600200"/>
            <a:ext cx="4074054" cy="4191000"/>
          </a:xfrm>
          <a:prstGeom prst="ellipse">
            <a:avLst/>
          </a:prstGeom>
          <a:solidFill>
            <a:srgbClr val="91D8E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06" name="Rectángulo 8"/>
          <p:cNvSpPr txBox="1"/>
          <p:nvPr/>
        </p:nvSpPr>
        <p:spPr>
          <a:xfrm>
            <a:off x="10298240" y="4419351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网络安全</a:t>
            </a:r>
          </a:p>
        </p:txBody>
      </p:sp>
      <p:pic>
        <p:nvPicPr>
          <p:cNvPr id="2407" name="Picture 3" descr="Picture 3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437811" y="2971800"/>
            <a:ext cx="963831" cy="1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2408" name="Rectángulo 21"/>
          <p:cNvSpPr txBox="1"/>
          <p:nvPr/>
        </p:nvSpPr>
        <p:spPr>
          <a:xfrm>
            <a:off x="418309" y="4419351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身份认证</a:t>
            </a:r>
          </a:p>
        </p:txBody>
      </p:sp>
      <p:pic>
        <p:nvPicPr>
          <p:cNvPr id="2409" name="Imagen 28" descr="Imagen 2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3211" y="2895600"/>
            <a:ext cx="1218884" cy="121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3" grpId="11" animBg="1" advAuto="0"/>
      <p:bldP spid="2394" grpId="9" animBg="1" advAuto="0"/>
      <p:bldP spid="2395" grpId="7" animBg="1" advAuto="0"/>
      <p:bldP spid="2396" grpId="5" animBg="1" advAuto="0"/>
      <p:bldP spid="2399" grpId="4" animBg="1" advAuto="0"/>
      <p:bldP spid="2400" grpId="6" animBg="1" advAuto="0"/>
      <p:bldP spid="2401" grpId="10" animBg="1" advAuto="0"/>
      <p:bldP spid="2402" grpId="8" animBg="1" advAuto="0"/>
      <p:bldP spid="2405" grpId="3" animBg="1" advAuto="0"/>
      <p:bldP spid="2406" grpId="2" animBg="1" advAuto="0"/>
      <p:bldP spid="2407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Title 1"/>
          <p:cNvSpPr txBox="1"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应用自带容器</a:t>
            </a:r>
          </a:p>
        </p:txBody>
      </p:sp>
      <p:sp>
        <p:nvSpPr>
          <p:cNvPr id="2412" name="TextBox 54"/>
          <p:cNvSpPr txBox="1"/>
          <p:nvPr/>
        </p:nvSpPr>
        <p:spPr>
          <a:xfrm>
            <a:off x="6170612" y="1871580"/>
            <a:ext cx="3505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2400" b="1">
                <a:solidFill>
                  <a:srgbClr val="00699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通过 </a:t>
            </a:r>
            <a:r>
              <a:t>App Container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实现</a:t>
            </a:r>
          </a:p>
        </p:txBody>
      </p:sp>
      <p:grpSp>
        <p:nvGrpSpPr>
          <p:cNvPr id="2415" name="Group 19"/>
          <p:cNvGrpSpPr/>
          <p:nvPr/>
        </p:nvGrpSpPr>
        <p:grpSpPr>
          <a:xfrm>
            <a:off x="1704607" y="1419234"/>
            <a:ext cx="5387416" cy="5410201"/>
            <a:chOff x="0" y="0"/>
            <a:chExt cx="5387414" cy="5410200"/>
          </a:xfrm>
        </p:grpSpPr>
        <p:pic>
          <p:nvPicPr>
            <p:cNvPr id="2413" name="Picture 178" descr="Picture 17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387415" cy="541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4" name="Picture 18" descr="Picture 1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41627" y="673125"/>
              <a:ext cx="2304611" cy="3949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16" name="Rectangle 125"/>
          <p:cNvSpPr/>
          <p:nvPr/>
        </p:nvSpPr>
        <p:spPr>
          <a:xfrm>
            <a:off x="4944583" y="4364216"/>
            <a:ext cx="449230" cy="470010"/>
          </a:xfrm>
          <a:prstGeom prst="rect">
            <a:avLst/>
          </a:prstGeom>
          <a:ln w="34925">
            <a:solidFill>
              <a:srgbClr val="006990"/>
            </a:solidFill>
            <a:prstDash val="sysDot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17" name="Rectangle 204"/>
          <p:cNvSpPr/>
          <p:nvPr/>
        </p:nvSpPr>
        <p:spPr>
          <a:xfrm>
            <a:off x="4944583" y="4918848"/>
            <a:ext cx="449230" cy="470010"/>
          </a:xfrm>
          <a:prstGeom prst="rect">
            <a:avLst/>
          </a:prstGeom>
          <a:ln w="34925">
            <a:solidFill>
              <a:srgbClr val="006990"/>
            </a:solidFill>
            <a:prstDash val="sysDot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18" name="Rectangle 205"/>
          <p:cNvSpPr/>
          <p:nvPr/>
        </p:nvSpPr>
        <p:spPr>
          <a:xfrm>
            <a:off x="4430810" y="4914291"/>
            <a:ext cx="449230" cy="470010"/>
          </a:xfrm>
          <a:prstGeom prst="rect">
            <a:avLst/>
          </a:prstGeom>
          <a:ln w="34925">
            <a:solidFill>
              <a:srgbClr val="006990"/>
            </a:solidFill>
            <a:prstDash val="sysDot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19" name="Rectangle 206"/>
          <p:cNvSpPr/>
          <p:nvPr/>
        </p:nvSpPr>
        <p:spPr>
          <a:xfrm>
            <a:off x="4426827" y="4364216"/>
            <a:ext cx="449230" cy="470010"/>
          </a:xfrm>
          <a:prstGeom prst="rect">
            <a:avLst/>
          </a:prstGeom>
          <a:ln w="34925">
            <a:solidFill>
              <a:srgbClr val="006990"/>
            </a:solidFill>
            <a:prstDash val="sysDot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20" name="Rectangle 207"/>
          <p:cNvSpPr/>
          <p:nvPr/>
        </p:nvSpPr>
        <p:spPr>
          <a:xfrm>
            <a:off x="3898115" y="4364215"/>
            <a:ext cx="449230" cy="470010"/>
          </a:xfrm>
          <a:prstGeom prst="rect">
            <a:avLst/>
          </a:prstGeom>
          <a:ln w="34925">
            <a:solidFill>
              <a:srgbClr val="006990"/>
            </a:solidFill>
            <a:prstDash val="sysDot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21" name="Rectangle 208"/>
          <p:cNvSpPr/>
          <p:nvPr/>
        </p:nvSpPr>
        <p:spPr>
          <a:xfrm>
            <a:off x="3369404" y="4364213"/>
            <a:ext cx="449230" cy="470010"/>
          </a:xfrm>
          <a:prstGeom prst="rect">
            <a:avLst/>
          </a:prstGeom>
          <a:ln w="34925">
            <a:solidFill>
              <a:srgbClr val="006990"/>
            </a:solidFill>
            <a:prstDash val="sysDot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22" name="Rectangle 209"/>
          <p:cNvSpPr/>
          <p:nvPr/>
        </p:nvSpPr>
        <p:spPr>
          <a:xfrm>
            <a:off x="3896036" y="4918847"/>
            <a:ext cx="449231" cy="470010"/>
          </a:xfrm>
          <a:prstGeom prst="rect">
            <a:avLst/>
          </a:prstGeom>
          <a:ln w="34925">
            <a:solidFill>
              <a:srgbClr val="006990"/>
            </a:solidFill>
            <a:prstDash val="sysDot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23" name="Rectangle 210"/>
          <p:cNvSpPr/>
          <p:nvPr/>
        </p:nvSpPr>
        <p:spPr>
          <a:xfrm>
            <a:off x="3361263" y="4914291"/>
            <a:ext cx="449230" cy="470010"/>
          </a:xfrm>
          <a:prstGeom prst="rect">
            <a:avLst/>
          </a:prstGeom>
          <a:ln w="34925">
            <a:solidFill>
              <a:srgbClr val="006990"/>
            </a:solidFill>
            <a:prstDash val="sysDot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24" name="Oval 221"/>
          <p:cNvSpPr/>
          <p:nvPr/>
        </p:nvSpPr>
        <p:spPr>
          <a:xfrm>
            <a:off x="-125760" y="4278110"/>
            <a:ext cx="1623711" cy="1623711"/>
          </a:xfrm>
          <a:prstGeom prst="ellipse">
            <a:avLst/>
          </a:prstGeom>
          <a:solidFill>
            <a:srgbClr val="387C2C">
              <a:alpha val="84000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25" name="Rectangle 222"/>
          <p:cNvSpPr txBox="1"/>
          <p:nvPr/>
        </p:nvSpPr>
        <p:spPr>
          <a:xfrm>
            <a:off x="-135034" y="4953000"/>
            <a:ext cx="158337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14300" algn="ctr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ahoma"/>
                <a:ea typeface="Tahoma"/>
                <a:cs typeface="Tahoma"/>
                <a:sym typeface="Tahoma"/>
              </a:rPr>
              <a:t>越狱检测和</a:t>
            </a:r>
            <a:br>
              <a:rPr>
                <a:latin typeface="Tahoma"/>
                <a:ea typeface="Tahoma"/>
                <a:cs typeface="Tahoma"/>
                <a:sym typeface="Tahoma"/>
              </a:rPr>
            </a:br>
            <a:r>
              <a:rPr>
                <a:latin typeface="Tahoma"/>
                <a:ea typeface="Tahoma"/>
                <a:cs typeface="Tahoma"/>
                <a:sym typeface="Tahoma"/>
              </a:rPr>
              <a:t>循规检查</a:t>
            </a:r>
          </a:p>
        </p:txBody>
      </p:sp>
      <p:sp>
        <p:nvSpPr>
          <p:cNvPr id="2426" name="Oval 227"/>
          <p:cNvSpPr/>
          <p:nvPr/>
        </p:nvSpPr>
        <p:spPr>
          <a:xfrm>
            <a:off x="-124526" y="2895600"/>
            <a:ext cx="1623711" cy="1623710"/>
          </a:xfrm>
          <a:prstGeom prst="ellipse">
            <a:avLst/>
          </a:prstGeom>
          <a:solidFill>
            <a:srgbClr val="6DB33F">
              <a:alpha val="86000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27" name="Rectangle 228"/>
          <p:cNvSpPr txBox="1"/>
          <p:nvPr/>
        </p:nvSpPr>
        <p:spPr>
          <a:xfrm>
            <a:off x="-75660" y="3581400"/>
            <a:ext cx="14687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14300" algn="ctr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ahoma"/>
                <a:ea typeface="Tahoma"/>
                <a:cs typeface="Tahoma"/>
                <a:sym typeface="Tahoma"/>
              </a:rPr>
              <a:t>企业应用在</a:t>
            </a:r>
            <a:br>
              <a:rPr>
                <a:latin typeface="Tahoma"/>
                <a:ea typeface="Tahoma"/>
                <a:cs typeface="Tahoma"/>
                <a:sym typeface="Tahoma"/>
              </a:rPr>
            </a:br>
            <a:r>
              <a:rPr>
                <a:latin typeface="Tahoma"/>
                <a:ea typeface="Tahoma"/>
                <a:cs typeface="Tahoma"/>
                <a:sym typeface="Tahoma"/>
              </a:rPr>
              <a:t>安全容器中运行</a:t>
            </a:r>
          </a:p>
        </p:txBody>
      </p:sp>
      <p:sp>
        <p:nvSpPr>
          <p:cNvPr id="2428" name="Oval 224"/>
          <p:cNvSpPr/>
          <p:nvPr/>
        </p:nvSpPr>
        <p:spPr>
          <a:xfrm>
            <a:off x="-125514" y="1575383"/>
            <a:ext cx="1623711" cy="1623711"/>
          </a:xfrm>
          <a:prstGeom prst="ellipse">
            <a:avLst/>
          </a:prstGeom>
          <a:solidFill>
            <a:srgbClr val="006990">
              <a:alpha val="41000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29" name="Rectangle 225"/>
          <p:cNvSpPr txBox="1"/>
          <p:nvPr/>
        </p:nvSpPr>
        <p:spPr>
          <a:xfrm>
            <a:off x="-49093" y="2224452"/>
            <a:ext cx="136135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14300" algn="ctr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ahoma"/>
                <a:ea typeface="Tahoma"/>
                <a:cs typeface="Tahoma"/>
                <a:sym typeface="Tahoma"/>
              </a:rPr>
              <a:t>隔离企业和</a:t>
            </a:r>
            <a:br>
              <a:rPr>
                <a:latin typeface="Tahoma"/>
                <a:ea typeface="Tahoma"/>
                <a:cs typeface="Tahoma"/>
                <a:sym typeface="Tahoma"/>
              </a:rPr>
            </a:br>
            <a:r>
              <a:rPr>
                <a:latin typeface="Tahoma"/>
                <a:ea typeface="Tahoma"/>
                <a:cs typeface="Tahoma"/>
                <a:sym typeface="Tahoma"/>
              </a:rPr>
              <a:t>个人应用</a:t>
            </a:r>
          </a:p>
        </p:txBody>
      </p:sp>
      <p:pic>
        <p:nvPicPr>
          <p:cNvPr id="2430" name="Picture 232" descr="Picture 2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0231" y="1482509"/>
            <a:ext cx="419953" cy="6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1" name="Picture 233" descr="Picture 2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4771" y="4326296"/>
            <a:ext cx="393987" cy="628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2" name="Picture 234" descr="Picture 23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5387" y="2871385"/>
            <a:ext cx="804023" cy="629928"/>
          </a:xfrm>
          <a:prstGeom prst="rect">
            <a:avLst/>
          </a:prstGeom>
          <a:ln w="12700">
            <a:miter lim="400000"/>
          </a:ln>
        </p:spPr>
      </p:pic>
      <p:sp>
        <p:nvSpPr>
          <p:cNvPr id="2433" name="Elbow Connector 2"/>
          <p:cNvSpPr/>
          <p:nvPr/>
        </p:nvSpPr>
        <p:spPr>
          <a:xfrm flipV="1">
            <a:off x="5393813" y="2291907"/>
            <a:ext cx="6838847" cy="2307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0" y="0"/>
                </a:lnTo>
                <a:lnTo>
                  <a:pt x="1520" y="21600"/>
                </a:lnTo>
                <a:lnTo>
                  <a:pt x="21600" y="21600"/>
                </a:lnTo>
              </a:path>
            </a:pathLst>
          </a:custGeom>
          <a:ln w="19050">
            <a:solidFill>
              <a:srgbClr val="C6C6C8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34" name="Elbow Connector 238"/>
          <p:cNvSpPr/>
          <p:nvPr/>
        </p:nvSpPr>
        <p:spPr>
          <a:xfrm flipV="1">
            <a:off x="5458355" y="3527038"/>
            <a:ext cx="6795905" cy="1072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13" y="0"/>
                </a:lnTo>
                <a:lnTo>
                  <a:pt x="1313" y="21600"/>
                </a:lnTo>
                <a:lnTo>
                  <a:pt x="21600" y="21600"/>
                </a:lnTo>
              </a:path>
            </a:pathLst>
          </a:custGeom>
          <a:ln w="19050">
            <a:solidFill>
              <a:srgbClr val="C6C6C8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35" name="TextBox 240"/>
          <p:cNvSpPr txBox="1"/>
          <p:nvPr/>
        </p:nvSpPr>
        <p:spPr>
          <a:xfrm>
            <a:off x="6205251" y="2474246"/>
            <a:ext cx="537961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把安全措施和数据防丢失等安全防护功能直接构建进应用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需要使用 </a:t>
            </a:r>
            <a:r>
              <a:t>AirWatch SDK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开发或使用 </a:t>
            </a:r>
            <a:r>
              <a:t>App Wrapping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技术</a:t>
            </a:r>
          </a:p>
        </p:txBody>
      </p:sp>
      <p:sp>
        <p:nvSpPr>
          <p:cNvPr id="2436" name="TextBox 53"/>
          <p:cNvSpPr txBox="1"/>
          <p:nvPr/>
        </p:nvSpPr>
        <p:spPr>
          <a:xfrm>
            <a:off x="6286110" y="4029805"/>
            <a:ext cx="3000746" cy="2864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身份认证类型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单点登录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集成的身份认证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离线访问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复合防护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应用隧道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地理围栏</a:t>
            </a:r>
          </a:p>
        </p:txBody>
      </p:sp>
      <p:sp>
        <p:nvSpPr>
          <p:cNvPr id="2437" name="TextBox 236"/>
          <p:cNvSpPr txBox="1"/>
          <p:nvPr/>
        </p:nvSpPr>
        <p:spPr>
          <a:xfrm>
            <a:off x="9037266" y="4029805"/>
            <a:ext cx="3000747" cy="255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蓝牙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复制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粘贴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在应用中打开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数据备份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定位服务</a:t>
            </a:r>
            <a:r>
              <a:t> (iOS)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摄像头限制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打印限制</a:t>
            </a:r>
          </a:p>
        </p:txBody>
      </p:sp>
      <p:sp>
        <p:nvSpPr>
          <p:cNvPr id="2438" name="TextBox 237"/>
          <p:cNvSpPr txBox="1"/>
          <p:nvPr/>
        </p:nvSpPr>
        <p:spPr>
          <a:xfrm>
            <a:off x="6094738" y="3802674"/>
            <a:ext cx="47773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rgbClr val="89CBDF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安全和数据防丢失策略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Title 1"/>
          <p:cNvSpPr txBox="1"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操作系统级的容器</a:t>
            </a:r>
          </a:p>
        </p:txBody>
      </p:sp>
      <p:sp>
        <p:nvSpPr>
          <p:cNvPr id="2441" name="Rectangle 16"/>
          <p:cNvSpPr/>
          <p:nvPr/>
        </p:nvSpPr>
        <p:spPr>
          <a:xfrm>
            <a:off x="2164690" y="3200400"/>
            <a:ext cx="6215722" cy="15156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42" name="TextBox 53"/>
          <p:cNvSpPr txBox="1"/>
          <p:nvPr/>
        </p:nvSpPr>
        <p:spPr>
          <a:xfrm>
            <a:off x="2228506" y="3352801"/>
            <a:ext cx="6151907" cy="1021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在操作系统中设置各种安全控制措施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仅对企业应用才使用 </a:t>
            </a:r>
            <a:r>
              <a:t>Workspace Services Profile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管理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IT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无法看到用户个人隐私数据 </a:t>
            </a:r>
            <a:r>
              <a:t>(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如位置、应用列表、个人数据等</a:t>
            </a:r>
            <a:r>
              <a:t>)</a:t>
            </a:r>
          </a:p>
        </p:txBody>
      </p:sp>
      <p:sp>
        <p:nvSpPr>
          <p:cNvPr id="2443" name="TextBox 54"/>
          <p:cNvSpPr txBox="1"/>
          <p:nvPr/>
        </p:nvSpPr>
        <p:spPr>
          <a:xfrm>
            <a:off x="2226213" y="2590800"/>
            <a:ext cx="5620799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2400" b="1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通过</a:t>
            </a:r>
            <a:r>
              <a:t> Workspace Services Profile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实现</a:t>
            </a:r>
          </a:p>
        </p:txBody>
      </p:sp>
      <p:grpSp>
        <p:nvGrpSpPr>
          <p:cNvPr id="2446" name="Group 93"/>
          <p:cNvGrpSpPr/>
          <p:nvPr/>
        </p:nvGrpSpPr>
        <p:grpSpPr>
          <a:xfrm>
            <a:off x="7309767" y="1447800"/>
            <a:ext cx="7242845" cy="5410202"/>
            <a:chOff x="0" y="0"/>
            <a:chExt cx="7242843" cy="5410201"/>
          </a:xfrm>
        </p:grpSpPr>
        <p:pic>
          <p:nvPicPr>
            <p:cNvPr id="2444" name="Picture 96" descr="Picture 9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387416" cy="5410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5" name="TextBox 98"/>
            <p:cNvSpPr txBox="1"/>
            <p:nvPr/>
          </p:nvSpPr>
          <p:spPr>
            <a:xfrm>
              <a:off x="6717707" y="3108253"/>
              <a:ext cx="52513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90000"/>
                </a:lnSpc>
                <a:defRPr sz="500">
                  <a:solidFill>
                    <a:srgbClr val="C6C6C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Evernote</a:t>
              </a:r>
            </a:p>
          </p:txBody>
        </p:sp>
      </p:grpSp>
      <p:pic>
        <p:nvPicPr>
          <p:cNvPr id="2447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58294" y="2147052"/>
            <a:ext cx="2290363" cy="4011699"/>
          </a:xfrm>
          <a:prstGeom prst="rect">
            <a:avLst/>
          </a:prstGeom>
          <a:ln w="12700">
            <a:miter lim="400000"/>
          </a:ln>
        </p:spPr>
      </p:pic>
      <p:sp>
        <p:nvSpPr>
          <p:cNvPr id="2448" name="Elbow Connector 4"/>
          <p:cNvSpPr/>
          <p:nvPr/>
        </p:nvSpPr>
        <p:spPr>
          <a:xfrm rot="10800000">
            <a:off x="2164692" y="3048000"/>
            <a:ext cx="6901522" cy="1668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64" y="0"/>
                </a:lnTo>
                <a:lnTo>
                  <a:pt x="1564" y="21600"/>
                </a:lnTo>
                <a:lnTo>
                  <a:pt x="21600" y="21600"/>
                </a:lnTo>
              </a:path>
            </a:pathLst>
          </a:custGeom>
          <a:ln w="19050">
            <a:solidFill>
              <a:srgbClr val="C6C6C8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49" name="Oval 103"/>
          <p:cNvSpPr/>
          <p:nvPr/>
        </p:nvSpPr>
        <p:spPr>
          <a:xfrm>
            <a:off x="-125760" y="4278110"/>
            <a:ext cx="1623711" cy="1623711"/>
          </a:xfrm>
          <a:prstGeom prst="ellipse">
            <a:avLst/>
          </a:prstGeom>
          <a:solidFill>
            <a:srgbClr val="387C2C">
              <a:alpha val="84000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50" name="Oval 105"/>
          <p:cNvSpPr/>
          <p:nvPr/>
        </p:nvSpPr>
        <p:spPr>
          <a:xfrm>
            <a:off x="-124526" y="2895600"/>
            <a:ext cx="1623711" cy="1623710"/>
          </a:xfrm>
          <a:prstGeom prst="ellipse">
            <a:avLst/>
          </a:prstGeom>
          <a:solidFill>
            <a:srgbClr val="6DB33F">
              <a:alpha val="86000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51" name="Oval 107"/>
          <p:cNvSpPr/>
          <p:nvPr/>
        </p:nvSpPr>
        <p:spPr>
          <a:xfrm>
            <a:off x="-125514" y="1575383"/>
            <a:ext cx="1623711" cy="1623711"/>
          </a:xfrm>
          <a:prstGeom prst="ellipse">
            <a:avLst/>
          </a:prstGeom>
          <a:solidFill>
            <a:srgbClr val="006990">
              <a:alpha val="41000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452" name="Picture 127" descr="Picture 12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0231" y="1482509"/>
            <a:ext cx="419953" cy="6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3" name="Picture 128" descr="Picture 12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4771" y="4326296"/>
            <a:ext cx="393987" cy="628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4" name="Picture 129" descr="Picture 12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5387" y="2871385"/>
            <a:ext cx="804023" cy="629928"/>
          </a:xfrm>
          <a:prstGeom prst="rect">
            <a:avLst/>
          </a:prstGeom>
          <a:ln w="12700">
            <a:miter lim="400000"/>
          </a:ln>
        </p:spPr>
      </p:pic>
      <p:sp>
        <p:nvSpPr>
          <p:cNvPr id="2455" name="Oval 221"/>
          <p:cNvSpPr/>
          <p:nvPr/>
        </p:nvSpPr>
        <p:spPr>
          <a:xfrm>
            <a:off x="-125760" y="4278110"/>
            <a:ext cx="1623711" cy="1623711"/>
          </a:xfrm>
          <a:prstGeom prst="ellipse">
            <a:avLst/>
          </a:prstGeom>
          <a:solidFill>
            <a:srgbClr val="387C2C">
              <a:alpha val="84000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56" name="Rectangle 228"/>
          <p:cNvSpPr txBox="1"/>
          <p:nvPr/>
        </p:nvSpPr>
        <p:spPr>
          <a:xfrm>
            <a:off x="-75660" y="3581400"/>
            <a:ext cx="14687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14300" algn="ctr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ahoma"/>
                <a:ea typeface="Tahoma"/>
                <a:cs typeface="Tahoma"/>
                <a:sym typeface="Tahoma"/>
              </a:rPr>
              <a:t>企业应用在</a:t>
            </a:r>
            <a:br>
              <a:rPr>
                <a:latin typeface="Tahoma"/>
                <a:ea typeface="Tahoma"/>
                <a:cs typeface="Tahoma"/>
                <a:sym typeface="Tahoma"/>
              </a:rPr>
            </a:br>
            <a:r>
              <a:rPr>
                <a:latin typeface="Tahoma"/>
                <a:ea typeface="Tahoma"/>
                <a:cs typeface="Tahoma"/>
                <a:sym typeface="Tahoma"/>
              </a:rPr>
              <a:t>安全容器中运行</a:t>
            </a:r>
          </a:p>
        </p:txBody>
      </p:sp>
      <p:sp>
        <p:nvSpPr>
          <p:cNvPr id="2457" name="Rectangle 225"/>
          <p:cNvSpPr txBox="1"/>
          <p:nvPr/>
        </p:nvSpPr>
        <p:spPr>
          <a:xfrm>
            <a:off x="-49093" y="2224452"/>
            <a:ext cx="136135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14300" algn="ctr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ahoma"/>
                <a:ea typeface="Tahoma"/>
                <a:cs typeface="Tahoma"/>
                <a:sym typeface="Tahoma"/>
              </a:rPr>
              <a:t>隔离企业和</a:t>
            </a:r>
            <a:br>
              <a:rPr>
                <a:latin typeface="Tahoma"/>
                <a:ea typeface="Tahoma"/>
                <a:cs typeface="Tahoma"/>
                <a:sym typeface="Tahoma"/>
              </a:rPr>
            </a:br>
            <a:r>
              <a:rPr>
                <a:latin typeface="Tahoma"/>
                <a:ea typeface="Tahoma"/>
                <a:cs typeface="Tahoma"/>
                <a:sym typeface="Tahoma"/>
              </a:rPr>
              <a:t>个人应用</a:t>
            </a:r>
          </a:p>
        </p:txBody>
      </p:sp>
      <p:sp>
        <p:nvSpPr>
          <p:cNvPr id="2458" name="Rectangle 222"/>
          <p:cNvSpPr txBox="1"/>
          <p:nvPr/>
        </p:nvSpPr>
        <p:spPr>
          <a:xfrm>
            <a:off x="-135034" y="4953000"/>
            <a:ext cx="158337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14300" algn="ctr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ahoma"/>
                <a:ea typeface="Tahoma"/>
                <a:cs typeface="Tahoma"/>
                <a:sym typeface="Tahoma"/>
              </a:rPr>
              <a:t>越狱检测和</a:t>
            </a:r>
            <a:br>
              <a:rPr>
                <a:latin typeface="Tahoma"/>
                <a:ea typeface="Tahoma"/>
                <a:cs typeface="Tahoma"/>
                <a:sym typeface="Tahoma"/>
              </a:rPr>
            </a:br>
            <a:r>
              <a:rPr>
                <a:latin typeface="Tahoma"/>
                <a:ea typeface="Tahoma"/>
                <a:cs typeface="Tahoma"/>
                <a:sym typeface="Tahoma"/>
              </a:rPr>
              <a:t>循规检查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Footer Placeholder 2"/>
          <p:cNvSpPr txBox="1"/>
          <p:nvPr/>
        </p:nvSpPr>
        <p:spPr>
          <a:xfrm>
            <a:off x="5105160" y="6471140"/>
            <a:ext cx="5180253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CONFIDENTIAL</a:t>
            </a:r>
          </a:p>
        </p:txBody>
      </p:sp>
      <p:sp>
        <p:nvSpPr>
          <p:cNvPr id="2463" name="Title 1"/>
          <p:cNvSpPr txBox="1"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数据安全保护措施</a:t>
            </a:r>
          </a:p>
        </p:txBody>
      </p:sp>
      <p:sp>
        <p:nvSpPr>
          <p:cNvPr id="2464" name="TextBox 5"/>
          <p:cNvSpPr txBox="1"/>
          <p:nvPr/>
        </p:nvSpPr>
        <p:spPr>
          <a:xfrm>
            <a:off x="2167577" y="1593044"/>
            <a:ext cx="3926835" cy="4009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数据安全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AES-256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数据加密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数据无论是在使用、存储或是传输的过程中都是加密的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禁止在破解设备上访问敏感数据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根据循规规则远程擦除数据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根据预设条件决定是否允许访问</a:t>
            </a:r>
          </a:p>
          <a:p>
            <a:pPr marL="742950" lvl="1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操作系统版本是否符合要求</a:t>
            </a:r>
          </a:p>
          <a:p>
            <a:pPr marL="742950" lvl="1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设备是否在接入公司网络</a:t>
            </a:r>
          </a:p>
          <a:p>
            <a:pPr marL="742950" lvl="1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设备是否在规定的地域之内</a:t>
            </a:r>
          </a:p>
        </p:txBody>
      </p:sp>
      <p:sp>
        <p:nvSpPr>
          <p:cNvPr id="2465" name="TextBox 8"/>
          <p:cNvSpPr txBox="1"/>
          <p:nvPr/>
        </p:nvSpPr>
        <p:spPr>
          <a:xfrm>
            <a:off x="7843995" y="1593045"/>
            <a:ext cx="3733801" cy="2961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数据防丢失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阻止 </a:t>
            </a:r>
            <a:r>
              <a:t>Copy/paste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等数据复制操作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仅在白名单应用中打开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仅在安全浏览器中打开链接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仅在 </a:t>
            </a:r>
            <a:r>
              <a:t>Content Locker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中打开文件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禁止打印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禁止 </a:t>
            </a:r>
            <a:r>
              <a:t>iCloud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备份</a:t>
            </a:r>
          </a:p>
        </p:txBody>
      </p:sp>
      <p:pic>
        <p:nvPicPr>
          <p:cNvPr id="2466" name="Imagen 15" descr="Imagen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5412" y="1593045"/>
            <a:ext cx="848265" cy="977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7" name="Imagen 20" descr="Imagen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212" y="1593045"/>
            <a:ext cx="838201" cy="97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Title 1"/>
          <p:cNvSpPr txBox="1"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rPr dirty="0" err="1"/>
              <a:t>针对用户或设备组来设置循规策略</a:t>
            </a:r>
            <a:endParaRPr dirty="0"/>
          </a:p>
        </p:txBody>
      </p:sp>
      <p:sp>
        <p:nvSpPr>
          <p:cNvPr id="2470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745711" y="6471140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2473" name="Oval 4"/>
          <p:cNvGrpSpPr/>
          <p:nvPr/>
        </p:nvGrpSpPr>
        <p:grpSpPr>
          <a:xfrm>
            <a:off x="491794" y="1487182"/>
            <a:ext cx="1769411" cy="1736595"/>
            <a:chOff x="0" y="0"/>
            <a:chExt cx="1769410" cy="1736594"/>
          </a:xfrm>
        </p:grpSpPr>
        <p:sp>
          <p:nvSpPr>
            <p:cNvPr id="2471" name="椭圆形"/>
            <p:cNvSpPr/>
            <p:nvPr/>
          </p:nvSpPr>
          <p:spPr>
            <a:xfrm>
              <a:off x="-1" y="-1"/>
              <a:ext cx="1769412" cy="1736596"/>
            </a:xfrm>
            <a:prstGeom prst="ellipse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72" name="应用白名单"/>
            <p:cNvSpPr txBox="1"/>
            <p:nvPr/>
          </p:nvSpPr>
          <p:spPr>
            <a:xfrm>
              <a:off x="259123" y="673546"/>
              <a:ext cx="1251163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应用白名单</a:t>
              </a:r>
            </a:p>
          </p:txBody>
        </p:sp>
      </p:grpSp>
      <p:grpSp>
        <p:nvGrpSpPr>
          <p:cNvPr id="2476" name="Oval 23"/>
          <p:cNvGrpSpPr/>
          <p:nvPr/>
        </p:nvGrpSpPr>
        <p:grpSpPr>
          <a:xfrm>
            <a:off x="2034675" y="2439372"/>
            <a:ext cx="1828801" cy="1828801"/>
            <a:chOff x="0" y="0"/>
            <a:chExt cx="1828800" cy="1828800"/>
          </a:xfrm>
        </p:grpSpPr>
        <p:sp>
          <p:nvSpPr>
            <p:cNvPr id="2474" name="圆形"/>
            <p:cNvSpPr/>
            <p:nvPr/>
          </p:nvSpPr>
          <p:spPr>
            <a:xfrm>
              <a:off x="0" y="0"/>
              <a:ext cx="1828800" cy="1828800"/>
            </a:xfrm>
            <a:prstGeom prst="ellipse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75" name="应用黑名单"/>
            <p:cNvSpPr txBox="1"/>
            <p:nvPr/>
          </p:nvSpPr>
          <p:spPr>
            <a:xfrm>
              <a:off x="267821" y="719650"/>
              <a:ext cx="1293158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应用黑名单</a:t>
              </a:r>
            </a:p>
          </p:txBody>
        </p:sp>
      </p:grpSp>
      <p:grpSp>
        <p:nvGrpSpPr>
          <p:cNvPr id="2479" name="Oval 24"/>
          <p:cNvGrpSpPr/>
          <p:nvPr/>
        </p:nvGrpSpPr>
        <p:grpSpPr>
          <a:xfrm>
            <a:off x="553538" y="3534655"/>
            <a:ext cx="1645922" cy="1645921"/>
            <a:chOff x="0" y="0"/>
            <a:chExt cx="1645920" cy="1645920"/>
          </a:xfrm>
        </p:grpSpPr>
        <p:sp>
          <p:nvSpPr>
            <p:cNvPr id="2477" name="圆形"/>
            <p:cNvSpPr/>
            <p:nvPr/>
          </p:nvSpPr>
          <p:spPr>
            <a:xfrm>
              <a:off x="-1" y="-1"/>
              <a:ext cx="1645922" cy="1645922"/>
            </a:xfrm>
            <a:prstGeom prst="ellipse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78" name="要求的 应用"/>
            <p:cNvSpPr txBox="1"/>
            <p:nvPr/>
          </p:nvSpPr>
          <p:spPr>
            <a:xfrm>
              <a:off x="241038" y="469460"/>
              <a:ext cx="1163844" cy="70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要求的</a:t>
              </a:r>
              <a:br>
                <a:rPr>
                  <a:latin typeface="+mn-lt"/>
                  <a:ea typeface="+mn-ea"/>
                  <a:cs typeface="+mn-cs"/>
                  <a:sym typeface="Helvetica"/>
                </a:rPr>
              </a:br>
              <a:r>
                <a:rPr>
                  <a:latin typeface="+mn-lt"/>
                  <a:ea typeface="+mn-ea"/>
                  <a:cs typeface="+mn-cs"/>
                  <a:sym typeface="Helvetica"/>
                </a:rPr>
                <a:t>应用</a:t>
              </a:r>
            </a:p>
          </p:txBody>
        </p:sp>
      </p:grpSp>
      <p:grpSp>
        <p:nvGrpSpPr>
          <p:cNvPr id="2482" name="Oval 25"/>
          <p:cNvGrpSpPr/>
          <p:nvPr/>
        </p:nvGrpSpPr>
        <p:grpSpPr>
          <a:xfrm>
            <a:off x="3802169" y="1552484"/>
            <a:ext cx="1828801" cy="1828801"/>
            <a:chOff x="0" y="0"/>
            <a:chExt cx="1828800" cy="1828800"/>
          </a:xfrm>
        </p:grpSpPr>
        <p:sp>
          <p:nvSpPr>
            <p:cNvPr id="2480" name="圆形"/>
            <p:cNvSpPr/>
            <p:nvPr/>
          </p:nvSpPr>
          <p:spPr>
            <a:xfrm>
              <a:off x="0" y="-1"/>
              <a:ext cx="1828800" cy="1828801"/>
            </a:xfrm>
            <a:prstGeom prst="ellipse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81" name="当前应用 版本"/>
            <p:cNvSpPr txBox="1"/>
            <p:nvPr/>
          </p:nvSpPr>
          <p:spPr>
            <a:xfrm>
              <a:off x="267821" y="560899"/>
              <a:ext cx="1293158" cy="70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当前应用</a:t>
              </a:r>
              <a:br>
                <a:rPr>
                  <a:latin typeface="+mn-lt"/>
                  <a:ea typeface="+mn-ea"/>
                  <a:cs typeface="+mn-cs"/>
                  <a:sym typeface="Helvetica"/>
                </a:rPr>
              </a:br>
              <a:r>
                <a:rPr>
                  <a:latin typeface="+mn-lt"/>
                  <a:ea typeface="+mn-ea"/>
                  <a:cs typeface="+mn-cs"/>
                  <a:sym typeface="Helvetica"/>
                </a:rPr>
                <a:t>版本</a:t>
              </a:r>
            </a:p>
          </p:txBody>
        </p:sp>
      </p:grpSp>
      <p:grpSp>
        <p:nvGrpSpPr>
          <p:cNvPr id="2485" name="Oval 26"/>
          <p:cNvGrpSpPr/>
          <p:nvPr/>
        </p:nvGrpSpPr>
        <p:grpSpPr>
          <a:xfrm>
            <a:off x="3573569" y="3581400"/>
            <a:ext cx="2286001" cy="2286000"/>
            <a:chOff x="0" y="0"/>
            <a:chExt cx="2286000" cy="2286000"/>
          </a:xfrm>
        </p:grpSpPr>
        <p:sp>
          <p:nvSpPr>
            <p:cNvPr id="2483" name="圆形"/>
            <p:cNvSpPr/>
            <p:nvPr/>
          </p:nvSpPr>
          <p:spPr>
            <a:xfrm>
              <a:off x="0" y="0"/>
              <a:ext cx="2286000" cy="2286000"/>
            </a:xfrm>
            <a:prstGeom prst="ellipse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84" name="分配标准"/>
            <p:cNvSpPr txBox="1"/>
            <p:nvPr/>
          </p:nvSpPr>
          <p:spPr>
            <a:xfrm>
              <a:off x="334776" y="948249"/>
              <a:ext cx="1616448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分配标准</a:t>
              </a:r>
            </a:p>
          </p:txBody>
        </p:sp>
      </p:grpSp>
      <p:grpSp>
        <p:nvGrpSpPr>
          <p:cNvPr id="2488" name="Oval 27"/>
          <p:cNvGrpSpPr/>
          <p:nvPr/>
        </p:nvGrpSpPr>
        <p:grpSpPr>
          <a:xfrm>
            <a:off x="6410609" y="1920389"/>
            <a:ext cx="2734945" cy="2734946"/>
            <a:chOff x="0" y="0"/>
            <a:chExt cx="2734944" cy="2734944"/>
          </a:xfrm>
        </p:grpSpPr>
        <p:sp>
          <p:nvSpPr>
            <p:cNvPr id="2486" name="圆形"/>
            <p:cNvSpPr/>
            <p:nvPr/>
          </p:nvSpPr>
          <p:spPr>
            <a:xfrm>
              <a:off x="-1" y="-1"/>
              <a:ext cx="2734946" cy="2734946"/>
            </a:xfrm>
            <a:prstGeom prst="ellipse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87" name="立即修复…"/>
            <p:cNvSpPr txBox="1"/>
            <p:nvPr/>
          </p:nvSpPr>
          <p:spPr>
            <a:xfrm>
              <a:off x="400522" y="1013971"/>
              <a:ext cx="1933899" cy="70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立即修复</a:t>
              </a:r>
            </a:p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(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不合规状态</a:t>
              </a:r>
              <a:r>
                <a:t>)</a:t>
              </a:r>
            </a:p>
          </p:txBody>
        </p:sp>
      </p:grpSp>
      <p:grpSp>
        <p:nvGrpSpPr>
          <p:cNvPr id="2491" name="Oval 44"/>
          <p:cNvGrpSpPr/>
          <p:nvPr/>
        </p:nvGrpSpPr>
        <p:grpSpPr>
          <a:xfrm>
            <a:off x="9264332" y="1516490"/>
            <a:ext cx="2011681" cy="2011682"/>
            <a:chOff x="0" y="0"/>
            <a:chExt cx="2011680" cy="2011680"/>
          </a:xfrm>
        </p:grpSpPr>
        <p:sp>
          <p:nvSpPr>
            <p:cNvPr id="2489" name="圆形"/>
            <p:cNvSpPr/>
            <p:nvPr/>
          </p:nvSpPr>
          <p:spPr>
            <a:xfrm>
              <a:off x="-1" y="-1"/>
              <a:ext cx="2011682" cy="2011682"/>
            </a:xfrm>
            <a:prstGeom prst="ellipse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90" name="发送 推送通知"/>
            <p:cNvSpPr txBox="1"/>
            <p:nvPr/>
          </p:nvSpPr>
          <p:spPr>
            <a:xfrm>
              <a:off x="294603" y="652339"/>
              <a:ext cx="1422473" cy="70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发送</a:t>
              </a:r>
              <a:br>
                <a:rPr>
                  <a:latin typeface="+mn-lt"/>
                  <a:ea typeface="+mn-ea"/>
                  <a:cs typeface="+mn-cs"/>
                  <a:sym typeface="Helvetica"/>
                </a:rPr>
              </a:br>
              <a:r>
                <a:rPr>
                  <a:latin typeface="+mn-lt"/>
                  <a:ea typeface="+mn-ea"/>
                  <a:cs typeface="+mn-cs"/>
                  <a:sym typeface="Helvetica"/>
                </a:rPr>
                <a:t>推送通知</a:t>
              </a:r>
            </a:p>
          </p:txBody>
        </p:sp>
      </p:grpSp>
      <p:grpSp>
        <p:nvGrpSpPr>
          <p:cNvPr id="2494" name="Oval 45"/>
          <p:cNvGrpSpPr/>
          <p:nvPr/>
        </p:nvGrpSpPr>
        <p:grpSpPr>
          <a:xfrm>
            <a:off x="9126379" y="3738924"/>
            <a:ext cx="1828801" cy="1828801"/>
            <a:chOff x="0" y="0"/>
            <a:chExt cx="1828800" cy="1828800"/>
          </a:xfrm>
        </p:grpSpPr>
        <p:sp>
          <p:nvSpPr>
            <p:cNvPr id="2492" name="圆形"/>
            <p:cNvSpPr/>
            <p:nvPr/>
          </p:nvSpPr>
          <p:spPr>
            <a:xfrm>
              <a:off x="0" y="0"/>
              <a:ext cx="1828800" cy="1828800"/>
            </a:xfrm>
            <a:prstGeom prst="ellipse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93" name="删除应用"/>
            <p:cNvSpPr txBox="1"/>
            <p:nvPr/>
          </p:nvSpPr>
          <p:spPr>
            <a:xfrm>
              <a:off x="267821" y="719650"/>
              <a:ext cx="1293158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删除应用</a:t>
              </a:r>
            </a:p>
          </p:txBody>
        </p:sp>
      </p:grpSp>
      <p:sp>
        <p:nvSpPr>
          <p:cNvPr id="2495" name="TextBox 5"/>
          <p:cNvSpPr txBox="1"/>
          <p:nvPr/>
        </p:nvSpPr>
        <p:spPr>
          <a:xfrm>
            <a:off x="615775" y="5523408"/>
            <a:ext cx="50292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2800" b="1">
                <a:solidFill>
                  <a:srgbClr val="00699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策略</a:t>
            </a:r>
            <a:r>
              <a:t> </a:t>
            </a:r>
          </a:p>
        </p:txBody>
      </p:sp>
      <p:sp>
        <p:nvSpPr>
          <p:cNvPr id="2496" name="TextBox 13"/>
          <p:cNvSpPr txBox="1"/>
          <p:nvPr/>
        </p:nvSpPr>
        <p:spPr>
          <a:xfrm>
            <a:off x="6551611" y="5523407"/>
            <a:ext cx="50292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2800" b="1">
                <a:solidFill>
                  <a:srgbClr val="6DB33F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动作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Title 1"/>
          <p:cNvSpPr txBox="1"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通过应用级的 VPN 通道来保证数据通讯安全</a:t>
            </a:r>
          </a:p>
        </p:txBody>
      </p:sp>
      <p:sp>
        <p:nvSpPr>
          <p:cNvPr id="249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745711" y="6471140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2513" name="Group 44"/>
          <p:cNvGrpSpPr/>
          <p:nvPr/>
        </p:nvGrpSpPr>
        <p:grpSpPr>
          <a:xfrm>
            <a:off x="810958" y="1871137"/>
            <a:ext cx="2721649" cy="3539064"/>
            <a:chOff x="0" y="0"/>
            <a:chExt cx="2721647" cy="3539063"/>
          </a:xfrm>
        </p:grpSpPr>
        <p:pic>
          <p:nvPicPr>
            <p:cNvPr id="2500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-408708" y="408707"/>
              <a:ext cx="3539064" cy="27216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1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8345" y="378308"/>
              <a:ext cx="636997" cy="637163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  <p:pic>
          <p:nvPicPr>
            <p:cNvPr id="2502" name="Picture 9" descr="Picture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25640" y="1094136"/>
              <a:ext cx="670368" cy="670543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  <p:pic>
          <p:nvPicPr>
            <p:cNvPr id="2503" name="Picture 10" descr="Picture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1660" y="1823840"/>
              <a:ext cx="670368" cy="670543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  <p:pic>
          <p:nvPicPr>
            <p:cNvPr id="2504" name="Picture 11" descr="Picture 1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25640" y="2548344"/>
              <a:ext cx="670368" cy="670542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  <p:pic>
          <p:nvPicPr>
            <p:cNvPr id="2505" name="Picture 12" descr="Picture 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46311" y="375971"/>
              <a:ext cx="641671" cy="641839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  <p:pic>
          <p:nvPicPr>
            <p:cNvPr id="2506" name="Picture 13" descr="Picture 1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31962" y="2551972"/>
              <a:ext cx="670368" cy="670543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  <p:pic>
          <p:nvPicPr>
            <p:cNvPr id="2507" name="Picture 25" descr="Picture 25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57568" t="13827" r="33745" b="71111"/>
            <a:stretch>
              <a:fillRect/>
            </a:stretch>
          </p:blipFill>
          <p:spPr>
            <a:xfrm>
              <a:off x="1041582" y="1839787"/>
              <a:ext cx="638482" cy="638648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  <p:pic>
          <p:nvPicPr>
            <p:cNvPr id="2508" name="Picture 26" descr="Picture 26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35500" t="11111" r="54391" b="71358"/>
            <a:stretch>
              <a:fillRect/>
            </a:stretch>
          </p:blipFill>
          <p:spPr>
            <a:xfrm>
              <a:off x="1747905" y="1110082"/>
              <a:ext cx="638481" cy="638649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  <p:pic>
          <p:nvPicPr>
            <p:cNvPr id="2509" name="Picture 27" descr="Picture 27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12576" t="39259" r="81303" b="50126"/>
            <a:stretch>
              <a:fillRect/>
            </a:stretch>
          </p:blipFill>
          <p:spPr>
            <a:xfrm>
              <a:off x="347603" y="1110082"/>
              <a:ext cx="638482" cy="638649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  <p:pic>
          <p:nvPicPr>
            <p:cNvPr id="2510" name="Picture 28" descr="Picture 28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68676" t="16790" r="24774" b="71852"/>
            <a:stretch>
              <a:fillRect/>
            </a:stretch>
          </p:blipFill>
          <p:spPr>
            <a:xfrm>
              <a:off x="1747905" y="1836157"/>
              <a:ext cx="638482" cy="638648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  <p:pic>
          <p:nvPicPr>
            <p:cNvPr id="2511" name="Picture 29" descr="Picture 29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22258" t="33086" r="67490" b="49135"/>
            <a:stretch>
              <a:fillRect/>
            </a:stretch>
          </p:blipFill>
          <p:spPr>
            <a:xfrm>
              <a:off x="1041583" y="377566"/>
              <a:ext cx="638481" cy="638648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  <p:pic>
          <p:nvPicPr>
            <p:cNvPr id="2512" name="Picture 30" descr="Picture 30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92168" t="64938" r="3416" b="27407"/>
            <a:stretch>
              <a:fillRect/>
            </a:stretch>
          </p:blipFill>
          <p:spPr>
            <a:xfrm>
              <a:off x="347603" y="2564290"/>
              <a:ext cx="638482" cy="638649"/>
            </a:xfrm>
            <a:prstGeom prst="rect">
              <a:avLst/>
            </a:prstGeom>
            <a:ln w="9525" cap="flat">
              <a:solidFill>
                <a:srgbClr val="D2D5D7"/>
              </a:solidFill>
              <a:prstDash val="solid"/>
              <a:round/>
            </a:ln>
            <a:effectLst/>
          </p:spPr>
        </p:pic>
      </p:grpSp>
      <p:pic>
        <p:nvPicPr>
          <p:cNvPr id="2514" name="Picture 32" descr="Picture 3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073146" y="1967992"/>
            <a:ext cx="582227" cy="1362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5" name="Picture 33" descr="Picture 3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110459" y="3852772"/>
            <a:ext cx="582227" cy="1362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6" name="Picture 34" descr="Picture 3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012181" y="1967992"/>
            <a:ext cx="582227" cy="1362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7" name="Picture 35" descr="Picture 3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049494" y="3852772"/>
            <a:ext cx="582227" cy="1362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8" name="Picture 36" descr="Picture 3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951218" y="1967992"/>
            <a:ext cx="582227" cy="1362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9" name="Picture 37" descr="Picture 37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988532" y="3852772"/>
            <a:ext cx="582227" cy="1362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0" name="Picture 38" descr="Picture 38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890256" y="1967992"/>
            <a:ext cx="582227" cy="1362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1" name="Picture 39" descr="Picture 3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927570" y="3852772"/>
            <a:ext cx="582227" cy="13623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8" name="Group 58"/>
          <p:cNvGrpSpPr/>
          <p:nvPr/>
        </p:nvGrpSpPr>
        <p:grpSpPr>
          <a:xfrm>
            <a:off x="694087" y="1744133"/>
            <a:ext cx="11165833" cy="3759201"/>
            <a:chOff x="0" y="0"/>
            <a:chExt cx="11165832" cy="3759200"/>
          </a:xfrm>
        </p:grpSpPr>
        <p:sp>
          <p:nvSpPr>
            <p:cNvPr id="2522" name="Rounded Rectangle 46"/>
            <p:cNvSpPr/>
            <p:nvPr/>
          </p:nvSpPr>
          <p:spPr>
            <a:xfrm>
              <a:off x="0" y="0"/>
              <a:ext cx="2962562" cy="3759200"/>
            </a:xfrm>
            <a:prstGeom prst="roundRect">
              <a:avLst>
                <a:gd name="adj" fmla="val 4269"/>
              </a:avLst>
            </a:prstGeom>
            <a:noFill/>
            <a:ln w="57150" cap="flat">
              <a:solidFill>
                <a:srgbClr val="6BCE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23" name="Rounded Rectangle 31"/>
            <p:cNvSpPr/>
            <p:nvPr/>
          </p:nvSpPr>
          <p:spPr>
            <a:xfrm>
              <a:off x="6856212" y="0"/>
              <a:ext cx="4309621" cy="3657601"/>
            </a:xfrm>
            <a:prstGeom prst="roundRect">
              <a:avLst>
                <a:gd name="adj" fmla="val 3249"/>
              </a:avLst>
            </a:prstGeom>
            <a:noFill/>
            <a:ln w="57150" cap="flat">
              <a:solidFill>
                <a:srgbClr val="6BCE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2526" name="Rectangle 43"/>
            <p:cNvGrpSpPr/>
            <p:nvPr/>
          </p:nvGrpSpPr>
          <p:grpSpPr>
            <a:xfrm>
              <a:off x="3419642" y="203200"/>
              <a:ext cx="3436572" cy="829734"/>
              <a:chOff x="0" y="0"/>
              <a:chExt cx="3436570" cy="829732"/>
            </a:xfrm>
          </p:grpSpPr>
          <p:sp>
            <p:nvSpPr>
              <p:cNvPr id="2524" name="矩形"/>
              <p:cNvSpPr/>
              <p:nvPr/>
            </p:nvSpPr>
            <p:spPr>
              <a:xfrm>
                <a:off x="0" y="0"/>
                <a:ext cx="3436571" cy="829733"/>
              </a:xfrm>
              <a:prstGeom prst="rect">
                <a:avLst/>
              </a:prstGeom>
              <a:solidFill>
                <a:srgbClr val="6BCE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25" name="设备级 VPN…"/>
              <p:cNvSpPr txBox="1"/>
              <p:nvPr/>
            </p:nvSpPr>
            <p:spPr>
              <a:xfrm>
                <a:off x="0" y="47907"/>
                <a:ext cx="3436571" cy="7339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设备级 </a:t>
                </a:r>
                <a:r>
                  <a:t>VPN</a:t>
                </a:r>
              </a:p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访问整个网络</a:t>
                </a:r>
              </a:p>
            </p:txBody>
          </p:sp>
        </p:grpSp>
        <p:sp>
          <p:nvSpPr>
            <p:cNvPr id="2527" name="Isosceles Triangle 50"/>
            <p:cNvSpPr/>
            <p:nvPr/>
          </p:nvSpPr>
          <p:spPr>
            <a:xfrm rot="5400000">
              <a:off x="2911662" y="258325"/>
              <a:ext cx="863601" cy="711016"/>
            </a:xfrm>
            <a:prstGeom prst="triangle">
              <a:avLst/>
            </a:prstGeom>
            <a:solidFill>
              <a:srgbClr val="6BCE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537" name="Group 60"/>
          <p:cNvGrpSpPr/>
          <p:nvPr/>
        </p:nvGrpSpPr>
        <p:grpSpPr>
          <a:xfrm>
            <a:off x="2014541" y="3754968"/>
            <a:ext cx="7228652" cy="2631440"/>
            <a:chOff x="0" y="0"/>
            <a:chExt cx="7228650" cy="2631439"/>
          </a:xfrm>
        </p:grpSpPr>
        <p:sp>
          <p:nvSpPr>
            <p:cNvPr id="2529" name="Rounded Rectangle 52"/>
            <p:cNvSpPr/>
            <p:nvPr/>
          </p:nvSpPr>
          <p:spPr>
            <a:xfrm>
              <a:off x="490938" y="592666"/>
              <a:ext cx="795661" cy="795868"/>
            </a:xfrm>
            <a:prstGeom prst="roundRect">
              <a:avLst>
                <a:gd name="adj" fmla="val 4269"/>
              </a:avLst>
            </a:prstGeom>
            <a:noFill/>
            <a:ln w="57150" cap="flat">
              <a:solidFill>
                <a:srgbClr val="0095D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2532" name="Rectangle 53"/>
            <p:cNvGrpSpPr/>
            <p:nvPr/>
          </p:nvGrpSpPr>
          <p:grpSpPr>
            <a:xfrm>
              <a:off x="1608247" y="575733"/>
              <a:ext cx="3961369" cy="829734"/>
              <a:chOff x="0" y="0"/>
              <a:chExt cx="3961367" cy="829732"/>
            </a:xfrm>
          </p:grpSpPr>
          <p:sp>
            <p:nvSpPr>
              <p:cNvPr id="2530" name="矩形"/>
              <p:cNvSpPr/>
              <p:nvPr/>
            </p:nvSpPr>
            <p:spPr>
              <a:xfrm>
                <a:off x="0" y="0"/>
                <a:ext cx="3961368" cy="829733"/>
              </a:xfrm>
              <a:prstGeom prst="rect">
                <a:avLst/>
              </a:prstGeom>
              <a:solidFill>
                <a:srgbClr val="0095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31" name="采用微分段的应用级 VPN…"/>
              <p:cNvSpPr txBox="1"/>
              <p:nvPr/>
            </p:nvSpPr>
            <p:spPr>
              <a:xfrm>
                <a:off x="0" y="47907"/>
                <a:ext cx="3961368" cy="7339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采用微分段的应用级 </a:t>
                </a:r>
                <a:r>
                  <a:t>VPN</a:t>
                </a:r>
              </a:p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真正端到端的安全通道</a:t>
                </a:r>
              </a:p>
            </p:txBody>
          </p:sp>
        </p:grpSp>
        <p:sp>
          <p:nvSpPr>
            <p:cNvPr id="2533" name="Isosceles Triangle 54"/>
            <p:cNvSpPr/>
            <p:nvPr/>
          </p:nvSpPr>
          <p:spPr>
            <a:xfrm rot="5400000">
              <a:off x="1218770" y="635092"/>
              <a:ext cx="863600" cy="711016"/>
            </a:xfrm>
            <a:prstGeom prst="triangle">
              <a:avLst/>
            </a:pr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34" name="Rounded Rectangle 55"/>
            <p:cNvSpPr/>
            <p:nvPr/>
          </p:nvSpPr>
          <p:spPr>
            <a:xfrm>
              <a:off x="5975910" y="0"/>
              <a:ext cx="795660" cy="1545168"/>
            </a:xfrm>
            <a:prstGeom prst="roundRect">
              <a:avLst>
                <a:gd name="adj" fmla="val 4269"/>
              </a:avLst>
            </a:prstGeom>
            <a:noFill/>
            <a:ln w="57150" cap="flat">
              <a:solidFill>
                <a:srgbClr val="0095D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35" name="Isosceles Triangle 56"/>
            <p:cNvSpPr/>
            <p:nvPr/>
          </p:nvSpPr>
          <p:spPr>
            <a:xfrm rot="16200000">
              <a:off x="5163209" y="618159"/>
              <a:ext cx="863601" cy="711016"/>
            </a:xfrm>
            <a:prstGeom prst="triangle">
              <a:avLst/>
            </a:pr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36" name="TextBox 57"/>
            <p:cNvSpPr txBox="1"/>
            <p:nvPr/>
          </p:nvSpPr>
          <p:spPr>
            <a:xfrm>
              <a:off x="0" y="2019299"/>
              <a:ext cx="7228651" cy="612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900">
                  <a:solidFill>
                    <a:srgbClr val="0095D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与</a:t>
              </a:r>
              <a:r>
                <a:t>NSX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相集成的微分段技术</a:t>
              </a:r>
            </a:p>
          </p:txBody>
        </p:sp>
      </p:grpSp>
      <p:grpSp>
        <p:nvGrpSpPr>
          <p:cNvPr id="2545" name="Group 62"/>
          <p:cNvGrpSpPr/>
          <p:nvPr/>
        </p:nvGrpSpPr>
        <p:grpSpPr>
          <a:xfrm>
            <a:off x="2488552" y="1744133"/>
            <a:ext cx="9371369" cy="3657601"/>
            <a:chOff x="0" y="0"/>
            <a:chExt cx="9371367" cy="3657600"/>
          </a:xfrm>
        </p:grpSpPr>
        <p:grpSp>
          <p:nvGrpSpPr>
            <p:cNvPr id="2543" name="Group 59"/>
            <p:cNvGrpSpPr/>
            <p:nvPr/>
          </p:nvGrpSpPr>
          <p:grpSpPr>
            <a:xfrm>
              <a:off x="-1" y="1130299"/>
              <a:ext cx="5078678" cy="863601"/>
              <a:chOff x="0" y="66799"/>
              <a:chExt cx="5078676" cy="863600"/>
            </a:xfrm>
          </p:grpSpPr>
          <p:sp>
            <p:nvSpPr>
              <p:cNvPr id="2538" name="Rounded Rectangle 47"/>
              <p:cNvSpPr/>
              <p:nvPr/>
            </p:nvSpPr>
            <p:spPr>
              <a:xfrm>
                <a:off x="0" y="100666"/>
                <a:ext cx="795660" cy="795868"/>
              </a:xfrm>
              <a:prstGeom prst="roundRect">
                <a:avLst>
                  <a:gd name="adj" fmla="val 4269"/>
                </a:avLst>
              </a:prstGeom>
              <a:noFill/>
              <a:ln w="57150" cap="flat">
                <a:solidFill>
                  <a:srgbClr val="00A1D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2541" name="Rectangle 48"/>
              <p:cNvGrpSpPr/>
              <p:nvPr/>
            </p:nvGrpSpPr>
            <p:grpSpPr>
              <a:xfrm>
                <a:off x="1134237" y="83733"/>
                <a:ext cx="3944440" cy="829734"/>
                <a:chOff x="0" y="0"/>
                <a:chExt cx="3944439" cy="829732"/>
              </a:xfrm>
            </p:grpSpPr>
            <p:sp>
              <p:nvSpPr>
                <p:cNvPr id="2539" name="矩形"/>
                <p:cNvSpPr/>
                <p:nvPr/>
              </p:nvSpPr>
              <p:spPr>
                <a:xfrm>
                  <a:off x="-1" y="0"/>
                  <a:ext cx="3944441" cy="829733"/>
                </a:xfrm>
                <a:prstGeom prst="rect">
                  <a:avLst/>
                </a:prstGeom>
                <a:solidFill>
                  <a:srgbClr val="00A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540" name="应用级 VPN…"/>
                <p:cNvSpPr txBox="1"/>
                <p:nvPr/>
              </p:nvSpPr>
              <p:spPr>
                <a:xfrm>
                  <a:off x="-1" y="47907"/>
                  <a:ext cx="3944441" cy="7339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>
                      <a:latin typeface="+mn-lt"/>
                      <a:ea typeface="+mn-ea"/>
                      <a:cs typeface="+mn-cs"/>
                      <a:sym typeface="Helvetica"/>
                    </a:rPr>
                    <a:t>应用级 </a:t>
                  </a:r>
                  <a:r>
                    <a:t>VPN</a:t>
                  </a:r>
                </a:p>
                <a:p>
                  <a:pPr algn="ctr">
                    <a:defRPr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>
                      <a:latin typeface="+mn-lt"/>
                      <a:ea typeface="+mn-ea"/>
                      <a:cs typeface="+mn-cs"/>
                      <a:sym typeface="Helvetica"/>
                    </a:rPr>
                    <a:t>单个应用访问整个网络</a:t>
                  </a:r>
                </a:p>
              </p:txBody>
            </p:sp>
          </p:grpSp>
          <p:sp>
            <p:nvSpPr>
              <p:cNvPr id="2542" name="Isosceles Triangle 49"/>
              <p:cNvSpPr/>
              <p:nvPr/>
            </p:nvSpPr>
            <p:spPr>
              <a:xfrm rot="5400000">
                <a:off x="727831" y="143092"/>
                <a:ext cx="863601" cy="711016"/>
              </a:xfrm>
              <a:prstGeom prst="triangle">
                <a:avLst/>
              </a:prstGeom>
              <a:solidFill>
                <a:srgbClr val="00A1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2544" name="Rounded Rectangle 61"/>
            <p:cNvSpPr/>
            <p:nvPr/>
          </p:nvSpPr>
          <p:spPr>
            <a:xfrm>
              <a:off x="5061746" y="0"/>
              <a:ext cx="4309622" cy="3657600"/>
            </a:xfrm>
            <a:prstGeom prst="roundRect">
              <a:avLst>
                <a:gd name="adj" fmla="val 3249"/>
              </a:avLst>
            </a:prstGeom>
            <a:noFill/>
            <a:ln w="57150" cap="flat">
              <a:solidFill>
                <a:srgbClr val="71707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500" fill="hold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xit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4" dur="500" fill="hold"/>
                                        <p:tgtEl>
                                          <p:spTgt spid="2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8" grpId="1" animBg="1" advAuto="0"/>
      <p:bldP spid="2528" grpId="3" animBg="1" advAuto="0"/>
      <p:bldP spid="2537" grpId="4" animBg="1" advAuto="0"/>
      <p:bldP spid="2545" grpId="2" animBg="1" advAuto="0"/>
      <p:bldP spid="2545" grpId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Footer Placeholder 3"/>
          <p:cNvSpPr txBox="1"/>
          <p:nvPr/>
        </p:nvSpPr>
        <p:spPr>
          <a:xfrm>
            <a:off x="7008813" y="6471139"/>
            <a:ext cx="5180013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CONFIDENTIAL</a:t>
            </a:r>
          </a:p>
        </p:txBody>
      </p:sp>
      <p:sp>
        <p:nvSpPr>
          <p:cNvPr id="2778" name="Title 5"/>
          <p:cNvSpPr txBox="1">
            <a:spLocks noGrp="1"/>
          </p:cNvSpPr>
          <p:nvPr>
            <p:ph type="title"/>
          </p:nvPr>
        </p:nvSpPr>
        <p:spPr>
          <a:xfrm>
            <a:off x="531812" y="1905000"/>
            <a:ext cx="7999570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Mac 管理</a:t>
            </a:r>
          </a:p>
        </p:txBody>
      </p:sp>
      <p:sp>
        <p:nvSpPr>
          <p:cNvPr id="2779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86418" y="6471139"/>
            <a:ext cx="153964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借助 AirWatch 实现云优先现代化 Mac 生命周期管理"/>
          <p:cNvSpPr txBox="1">
            <a:spLocks noGrp="1"/>
          </p:cNvSpPr>
          <p:nvPr>
            <p:ph type="title"/>
          </p:nvPr>
        </p:nvSpPr>
        <p:spPr>
          <a:xfrm>
            <a:off x="579807" y="412751"/>
            <a:ext cx="11001007" cy="384050"/>
          </a:xfrm>
          <a:prstGeom prst="rect">
            <a:avLst/>
          </a:prstGeom>
        </p:spPr>
        <p:txBody>
          <a:bodyPr/>
          <a:lstStyle/>
          <a:p>
            <a:pPr defTabSz="713230">
              <a:defRPr sz="2100"/>
            </a:pPr>
            <a:r>
              <a:rPr dirty="0" err="1"/>
              <a:t>借助</a:t>
            </a:r>
            <a:r>
              <a:rPr dirty="0"/>
              <a:t> AirWatch </a:t>
            </a:r>
            <a:r>
              <a:rPr dirty="0" err="1"/>
              <a:t>实现云优先现代化</a:t>
            </a:r>
            <a:r>
              <a:rPr dirty="0"/>
              <a:t> Mac </a:t>
            </a:r>
            <a:r>
              <a:rPr dirty="0" err="1"/>
              <a:t>生命周期管理</a:t>
            </a:r>
            <a:endParaRPr dirty="0"/>
          </a:p>
        </p:txBody>
      </p:sp>
      <p:grpSp>
        <p:nvGrpSpPr>
          <p:cNvPr id="2784" name="成组"/>
          <p:cNvGrpSpPr/>
          <p:nvPr/>
        </p:nvGrpSpPr>
        <p:grpSpPr>
          <a:xfrm>
            <a:off x="413996" y="1490244"/>
            <a:ext cx="5912091" cy="398605"/>
            <a:chOff x="0" y="0"/>
            <a:chExt cx="5912090" cy="398603"/>
          </a:xfrm>
        </p:grpSpPr>
        <p:sp>
          <p:nvSpPr>
            <p:cNvPr id="2782" name="线条"/>
            <p:cNvSpPr/>
            <p:nvPr/>
          </p:nvSpPr>
          <p:spPr>
            <a:xfrm>
              <a:off x="-1" y="398603"/>
              <a:ext cx="5912090" cy="1"/>
            </a:xfrm>
            <a:prstGeom prst="line">
              <a:avLst/>
            </a:prstGeom>
            <a:noFill/>
            <a:ln w="38100" cap="rnd">
              <a:solidFill>
                <a:srgbClr val="0095D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83" name="设备/OS 管理"/>
            <p:cNvSpPr txBox="1"/>
            <p:nvPr/>
          </p:nvSpPr>
          <p:spPr>
            <a:xfrm>
              <a:off x="0" y="0"/>
              <a:ext cx="5912090" cy="37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600" spc="300">
                  <a:solidFill>
                    <a:srgbClr val="0095D3"/>
                  </a:solidFill>
                </a:defRPr>
              </a:pPr>
              <a:r>
                <a:t>设备</a:t>
              </a:r>
              <a:r>
                <a:rPr b="1">
                  <a:latin typeface="Arial"/>
                  <a:ea typeface="Arial"/>
                  <a:cs typeface="Arial"/>
                  <a:sym typeface="Arial"/>
                </a:rPr>
                <a:t>/OS </a:t>
              </a:r>
              <a:r>
                <a:t>管理</a:t>
              </a:r>
            </a:p>
          </p:txBody>
        </p:sp>
      </p:grpSp>
      <p:grpSp>
        <p:nvGrpSpPr>
          <p:cNvPr id="2787" name="成组"/>
          <p:cNvGrpSpPr/>
          <p:nvPr/>
        </p:nvGrpSpPr>
        <p:grpSpPr>
          <a:xfrm>
            <a:off x="6509997" y="1490244"/>
            <a:ext cx="2906842" cy="398606"/>
            <a:chOff x="0" y="0"/>
            <a:chExt cx="2906841" cy="398604"/>
          </a:xfrm>
        </p:grpSpPr>
        <p:sp>
          <p:nvSpPr>
            <p:cNvPr id="2785" name="线条"/>
            <p:cNvSpPr/>
            <p:nvPr/>
          </p:nvSpPr>
          <p:spPr>
            <a:xfrm>
              <a:off x="76199" y="398602"/>
              <a:ext cx="2667004" cy="3"/>
            </a:xfrm>
            <a:prstGeom prst="line">
              <a:avLst/>
            </a:prstGeom>
            <a:noFill/>
            <a:ln w="38100" cap="rnd">
              <a:solidFill>
                <a:srgbClr val="6DB33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86" name="应用管理"/>
            <p:cNvSpPr txBox="1"/>
            <p:nvPr/>
          </p:nvSpPr>
          <p:spPr>
            <a:xfrm>
              <a:off x="0" y="0"/>
              <a:ext cx="2906842" cy="37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600" spc="300">
                  <a:solidFill>
                    <a:srgbClr val="6DB33F"/>
                  </a:solidFill>
                </a:defRPr>
              </a:lvl1pPr>
            </a:lstStyle>
            <a:p>
              <a:r>
                <a:t>应用管理</a:t>
              </a:r>
            </a:p>
          </p:txBody>
        </p:sp>
      </p:grpSp>
      <p:grpSp>
        <p:nvGrpSpPr>
          <p:cNvPr id="2790" name="成组"/>
          <p:cNvGrpSpPr/>
          <p:nvPr/>
        </p:nvGrpSpPr>
        <p:grpSpPr>
          <a:xfrm>
            <a:off x="9589510" y="1490244"/>
            <a:ext cx="2143704" cy="398606"/>
            <a:chOff x="0" y="0"/>
            <a:chExt cx="2143703" cy="398604"/>
          </a:xfrm>
        </p:grpSpPr>
        <p:sp>
          <p:nvSpPr>
            <p:cNvPr id="2788" name="线条"/>
            <p:cNvSpPr/>
            <p:nvPr/>
          </p:nvSpPr>
          <p:spPr>
            <a:xfrm>
              <a:off x="-1" y="398602"/>
              <a:ext cx="2143705" cy="3"/>
            </a:xfrm>
            <a:prstGeom prst="line">
              <a:avLst/>
            </a:prstGeom>
            <a:noFill/>
            <a:ln w="38100" cap="rnd">
              <a:solidFill>
                <a:srgbClr val="00699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89" name="安全性"/>
            <p:cNvSpPr txBox="1"/>
            <p:nvPr/>
          </p:nvSpPr>
          <p:spPr>
            <a:xfrm>
              <a:off x="11237" y="0"/>
              <a:ext cx="2132467" cy="37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600" spc="300">
                  <a:solidFill>
                    <a:srgbClr val="006990"/>
                  </a:solidFill>
                </a:defRPr>
              </a:lvl1pPr>
            </a:lstStyle>
            <a:p>
              <a:r>
                <a:t>安全性</a:t>
              </a:r>
            </a:p>
          </p:txBody>
        </p:sp>
      </p:grpSp>
      <p:grpSp>
        <p:nvGrpSpPr>
          <p:cNvPr id="2793" name="成组"/>
          <p:cNvGrpSpPr/>
          <p:nvPr/>
        </p:nvGrpSpPr>
        <p:grpSpPr>
          <a:xfrm>
            <a:off x="698073" y="3312814"/>
            <a:ext cx="1532967" cy="764132"/>
            <a:chOff x="0" y="0"/>
            <a:chExt cx="1532966" cy="764130"/>
          </a:xfrm>
        </p:grpSpPr>
        <p:sp>
          <p:nvSpPr>
            <p:cNvPr id="2791" name="圆角矩形"/>
            <p:cNvSpPr/>
            <p:nvPr/>
          </p:nvSpPr>
          <p:spPr>
            <a:xfrm>
              <a:off x="-1" y="0"/>
              <a:ext cx="1532967" cy="764131"/>
            </a:xfrm>
            <a:prstGeom prst="roundRect">
              <a:avLst>
                <a:gd name="adj" fmla="val 16620"/>
              </a:avLst>
            </a:pr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92" name="ABM 注册"/>
            <p:cNvSpPr txBox="1"/>
            <p:nvPr/>
          </p:nvSpPr>
          <p:spPr>
            <a:xfrm>
              <a:off x="37302" y="209343"/>
              <a:ext cx="1458362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ABM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注册</a:t>
              </a:r>
            </a:p>
          </p:txBody>
        </p:sp>
      </p:grpSp>
      <p:grpSp>
        <p:nvGrpSpPr>
          <p:cNvPr id="2796" name="成组"/>
          <p:cNvGrpSpPr/>
          <p:nvPr/>
        </p:nvGrpSpPr>
        <p:grpSpPr>
          <a:xfrm>
            <a:off x="2717856" y="3312814"/>
            <a:ext cx="1532968" cy="764132"/>
            <a:chOff x="0" y="0"/>
            <a:chExt cx="1532966" cy="764130"/>
          </a:xfrm>
        </p:grpSpPr>
        <p:sp>
          <p:nvSpPr>
            <p:cNvPr id="2794" name="圆角矩形"/>
            <p:cNvSpPr/>
            <p:nvPr/>
          </p:nvSpPr>
          <p:spPr>
            <a:xfrm>
              <a:off x="0" y="0"/>
              <a:ext cx="1532968" cy="764131"/>
            </a:xfrm>
            <a:prstGeom prst="roundRect">
              <a:avLst>
                <a:gd name="adj" fmla="val 16620"/>
              </a:avLst>
            </a:pr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95" name="APNS 和 AWCM"/>
            <p:cNvSpPr txBox="1"/>
            <p:nvPr/>
          </p:nvSpPr>
          <p:spPr>
            <a:xfrm>
              <a:off x="37302" y="209343"/>
              <a:ext cx="1458363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APNS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和 </a:t>
              </a:r>
              <a:r>
                <a:t>AWCM</a:t>
              </a:r>
            </a:p>
          </p:txBody>
        </p:sp>
      </p:grpSp>
      <p:grpSp>
        <p:nvGrpSpPr>
          <p:cNvPr id="2799" name="成组"/>
          <p:cNvGrpSpPr/>
          <p:nvPr/>
        </p:nvGrpSpPr>
        <p:grpSpPr>
          <a:xfrm>
            <a:off x="2717856" y="4227212"/>
            <a:ext cx="1532968" cy="764132"/>
            <a:chOff x="0" y="0"/>
            <a:chExt cx="1532966" cy="764130"/>
          </a:xfrm>
        </p:grpSpPr>
        <p:sp>
          <p:nvSpPr>
            <p:cNvPr id="2797" name="圆角矩形"/>
            <p:cNvSpPr/>
            <p:nvPr/>
          </p:nvSpPr>
          <p:spPr>
            <a:xfrm>
              <a:off x="0" y="0"/>
              <a:ext cx="1532968" cy="764131"/>
            </a:xfrm>
            <a:prstGeom prst="roundRect">
              <a:avLst>
                <a:gd name="adj" fmla="val 16620"/>
              </a:avLst>
            </a:pr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98" name="即时策略配置"/>
            <p:cNvSpPr txBox="1"/>
            <p:nvPr/>
          </p:nvSpPr>
          <p:spPr>
            <a:xfrm>
              <a:off x="37302" y="209343"/>
              <a:ext cx="1458363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即时策略配置 </a:t>
              </a:r>
            </a:p>
          </p:txBody>
        </p:sp>
      </p:grpSp>
      <p:grpSp>
        <p:nvGrpSpPr>
          <p:cNvPr id="2802" name="成组"/>
          <p:cNvGrpSpPr/>
          <p:nvPr/>
        </p:nvGrpSpPr>
        <p:grpSpPr>
          <a:xfrm>
            <a:off x="2717855" y="5141610"/>
            <a:ext cx="1532967" cy="764132"/>
            <a:chOff x="0" y="0"/>
            <a:chExt cx="1532966" cy="764130"/>
          </a:xfrm>
        </p:grpSpPr>
        <p:sp>
          <p:nvSpPr>
            <p:cNvPr id="2800" name="圆角矩形"/>
            <p:cNvSpPr/>
            <p:nvPr/>
          </p:nvSpPr>
          <p:spPr>
            <a:xfrm>
              <a:off x="-1" y="0"/>
              <a:ext cx="1532967" cy="764131"/>
            </a:xfrm>
            <a:prstGeom prst="roundRect">
              <a:avLst>
                <a:gd name="adj" fmla="val 16620"/>
              </a:avLst>
            </a:pr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01" name="资产跟踪和清单"/>
            <p:cNvSpPr txBox="1"/>
            <p:nvPr/>
          </p:nvSpPr>
          <p:spPr>
            <a:xfrm>
              <a:off x="37302" y="209343"/>
              <a:ext cx="1458362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资产跟踪和清单</a:t>
              </a:r>
            </a:p>
          </p:txBody>
        </p:sp>
      </p:grpSp>
      <p:grpSp>
        <p:nvGrpSpPr>
          <p:cNvPr id="2805" name="成组"/>
          <p:cNvGrpSpPr/>
          <p:nvPr/>
        </p:nvGrpSpPr>
        <p:grpSpPr>
          <a:xfrm>
            <a:off x="4719180" y="3312814"/>
            <a:ext cx="1532968" cy="764132"/>
            <a:chOff x="0" y="0"/>
            <a:chExt cx="1532966" cy="764130"/>
          </a:xfrm>
        </p:grpSpPr>
        <p:sp>
          <p:nvSpPr>
            <p:cNvPr id="2803" name="圆角矩形"/>
            <p:cNvSpPr/>
            <p:nvPr/>
          </p:nvSpPr>
          <p:spPr>
            <a:xfrm>
              <a:off x="0" y="0"/>
              <a:ext cx="1532968" cy="764131"/>
            </a:xfrm>
            <a:prstGeom prst="roundRect">
              <a:avLst>
                <a:gd name="adj" fmla="val 16620"/>
              </a:avLst>
            </a:pr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04" name="推送更新"/>
            <p:cNvSpPr txBox="1"/>
            <p:nvPr/>
          </p:nvSpPr>
          <p:spPr>
            <a:xfrm>
              <a:off x="37302" y="209343"/>
              <a:ext cx="1458363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推送更新</a:t>
              </a:r>
            </a:p>
          </p:txBody>
        </p:sp>
      </p:grpSp>
      <p:grpSp>
        <p:nvGrpSpPr>
          <p:cNvPr id="2808" name="成组"/>
          <p:cNvGrpSpPr/>
          <p:nvPr/>
        </p:nvGrpSpPr>
        <p:grpSpPr>
          <a:xfrm>
            <a:off x="4719178" y="4227210"/>
            <a:ext cx="1532967" cy="764132"/>
            <a:chOff x="0" y="0"/>
            <a:chExt cx="1532966" cy="764130"/>
          </a:xfrm>
        </p:grpSpPr>
        <p:sp>
          <p:nvSpPr>
            <p:cNvPr id="2806" name="圆角矩形"/>
            <p:cNvSpPr/>
            <p:nvPr/>
          </p:nvSpPr>
          <p:spPr>
            <a:xfrm>
              <a:off x="-1" y="0"/>
              <a:ext cx="1532967" cy="764131"/>
            </a:xfrm>
            <a:prstGeom prst="roundRect">
              <a:avLst>
                <a:gd name="adj" fmla="val 16620"/>
              </a:avLst>
            </a:pr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07" name="配置企业 SUS"/>
            <p:cNvSpPr txBox="1"/>
            <p:nvPr/>
          </p:nvSpPr>
          <p:spPr>
            <a:xfrm>
              <a:off x="37302" y="209343"/>
              <a:ext cx="1458362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配置企业 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SUS</a:t>
              </a:r>
            </a:p>
          </p:txBody>
        </p:sp>
      </p:grpSp>
      <p:grpSp>
        <p:nvGrpSpPr>
          <p:cNvPr id="2811" name="成组"/>
          <p:cNvGrpSpPr/>
          <p:nvPr/>
        </p:nvGrpSpPr>
        <p:grpSpPr>
          <a:xfrm>
            <a:off x="7191319" y="3312814"/>
            <a:ext cx="1532968" cy="764132"/>
            <a:chOff x="0" y="0"/>
            <a:chExt cx="1532966" cy="764130"/>
          </a:xfrm>
        </p:grpSpPr>
        <p:sp>
          <p:nvSpPr>
            <p:cNvPr id="2809" name="圆角矩形"/>
            <p:cNvSpPr/>
            <p:nvPr/>
          </p:nvSpPr>
          <p:spPr>
            <a:xfrm>
              <a:off x="0" y="0"/>
              <a:ext cx="1532968" cy="764131"/>
            </a:xfrm>
            <a:prstGeom prst="roundRect">
              <a:avLst>
                <a:gd name="adj" fmla="val 16620"/>
              </a:avLst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10" name="应用生命 周期管理"/>
            <p:cNvSpPr txBox="1"/>
            <p:nvPr/>
          </p:nvSpPr>
          <p:spPr>
            <a:xfrm>
              <a:off x="37302" y="82342"/>
              <a:ext cx="1458363" cy="59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应用生命</a:t>
              </a:r>
              <a:br/>
              <a:r>
                <a:t>周期管理</a:t>
              </a:r>
            </a:p>
          </p:txBody>
        </p:sp>
      </p:grpSp>
      <p:grpSp>
        <p:nvGrpSpPr>
          <p:cNvPr id="2814" name="成组"/>
          <p:cNvGrpSpPr/>
          <p:nvPr/>
        </p:nvGrpSpPr>
        <p:grpSpPr>
          <a:xfrm>
            <a:off x="7191319" y="4227212"/>
            <a:ext cx="1532968" cy="764132"/>
            <a:chOff x="0" y="0"/>
            <a:chExt cx="1532966" cy="764130"/>
          </a:xfrm>
        </p:grpSpPr>
        <p:sp>
          <p:nvSpPr>
            <p:cNvPr id="2812" name="圆角矩形"/>
            <p:cNvSpPr/>
            <p:nvPr/>
          </p:nvSpPr>
          <p:spPr>
            <a:xfrm>
              <a:off x="0" y="0"/>
              <a:ext cx="1532968" cy="764131"/>
            </a:xfrm>
            <a:prstGeom prst="roundRect">
              <a:avLst>
                <a:gd name="adj" fmla="val 16620"/>
              </a:avLst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13" name="原生、Web、 虚拟应用"/>
            <p:cNvSpPr txBox="1"/>
            <p:nvPr/>
          </p:nvSpPr>
          <p:spPr>
            <a:xfrm>
              <a:off x="37302" y="79434"/>
              <a:ext cx="1458363" cy="605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原生、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Web</a:t>
              </a:r>
              <a:r>
                <a:t>、</a:t>
              </a:r>
              <a:br/>
              <a:r>
                <a:t>虚拟应用</a:t>
              </a:r>
            </a:p>
          </p:txBody>
        </p:sp>
      </p:grpSp>
      <p:grpSp>
        <p:nvGrpSpPr>
          <p:cNvPr id="2817" name="成组"/>
          <p:cNvGrpSpPr/>
          <p:nvPr/>
        </p:nvGrpSpPr>
        <p:grpSpPr>
          <a:xfrm>
            <a:off x="7191319" y="5141610"/>
            <a:ext cx="1532968" cy="764132"/>
            <a:chOff x="0" y="0"/>
            <a:chExt cx="1532966" cy="764130"/>
          </a:xfrm>
        </p:grpSpPr>
        <p:sp>
          <p:nvSpPr>
            <p:cNvPr id="2815" name="圆角矩形"/>
            <p:cNvSpPr/>
            <p:nvPr/>
          </p:nvSpPr>
          <p:spPr>
            <a:xfrm>
              <a:off x="0" y="0"/>
              <a:ext cx="1532968" cy="764131"/>
            </a:xfrm>
            <a:prstGeom prst="roundRect">
              <a:avLst>
                <a:gd name="adj" fmla="val 16620"/>
              </a:avLst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16" name="自助访问与 SSO"/>
            <p:cNvSpPr txBox="1"/>
            <p:nvPr/>
          </p:nvSpPr>
          <p:spPr>
            <a:xfrm>
              <a:off x="37302" y="209343"/>
              <a:ext cx="1458363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自助访问与 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SSO</a:t>
              </a:r>
            </a:p>
          </p:txBody>
        </p:sp>
      </p:grpSp>
      <p:grpSp>
        <p:nvGrpSpPr>
          <p:cNvPr id="2820" name="成组"/>
          <p:cNvGrpSpPr/>
          <p:nvPr/>
        </p:nvGrpSpPr>
        <p:grpSpPr>
          <a:xfrm>
            <a:off x="9894878" y="3276599"/>
            <a:ext cx="1532968" cy="764131"/>
            <a:chOff x="0" y="0"/>
            <a:chExt cx="1532966" cy="764130"/>
          </a:xfrm>
        </p:grpSpPr>
        <p:sp>
          <p:nvSpPr>
            <p:cNvPr id="2818" name="圆角矩形"/>
            <p:cNvSpPr/>
            <p:nvPr/>
          </p:nvSpPr>
          <p:spPr>
            <a:xfrm>
              <a:off x="0" y="-1"/>
              <a:ext cx="1532968" cy="764131"/>
            </a:xfrm>
            <a:prstGeom prst="roundRect">
              <a:avLst>
                <a:gd name="adj" fmla="val 16620"/>
              </a:avLst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19" name="设备运行状况与合规性"/>
            <p:cNvSpPr txBox="1"/>
            <p:nvPr/>
          </p:nvSpPr>
          <p:spPr>
            <a:xfrm>
              <a:off x="37302" y="82342"/>
              <a:ext cx="1458363" cy="59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设备运行状况与合规性</a:t>
              </a:r>
            </a:p>
          </p:txBody>
        </p:sp>
      </p:grpSp>
      <p:grpSp>
        <p:nvGrpSpPr>
          <p:cNvPr id="2823" name="成组"/>
          <p:cNvGrpSpPr/>
          <p:nvPr/>
        </p:nvGrpSpPr>
        <p:grpSpPr>
          <a:xfrm>
            <a:off x="9894878" y="4190998"/>
            <a:ext cx="1532968" cy="764132"/>
            <a:chOff x="0" y="0"/>
            <a:chExt cx="1532966" cy="764130"/>
          </a:xfrm>
        </p:grpSpPr>
        <p:sp>
          <p:nvSpPr>
            <p:cNvPr id="2821" name="圆角矩形"/>
            <p:cNvSpPr/>
            <p:nvPr/>
          </p:nvSpPr>
          <p:spPr>
            <a:xfrm>
              <a:off x="0" y="0"/>
              <a:ext cx="1532968" cy="764131"/>
            </a:xfrm>
            <a:prstGeom prst="roundRect">
              <a:avLst>
                <a:gd name="adj" fmla="val 16620"/>
              </a:avLst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22" name="管理员密码 和证书"/>
            <p:cNvSpPr txBox="1"/>
            <p:nvPr/>
          </p:nvSpPr>
          <p:spPr>
            <a:xfrm>
              <a:off x="37302" y="82342"/>
              <a:ext cx="1458363" cy="59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管理员密码</a:t>
              </a:r>
              <a:br/>
              <a:r>
                <a:t>和证书</a:t>
              </a:r>
            </a:p>
          </p:txBody>
        </p:sp>
      </p:grpSp>
      <p:grpSp>
        <p:nvGrpSpPr>
          <p:cNvPr id="2826" name="成组"/>
          <p:cNvGrpSpPr/>
          <p:nvPr/>
        </p:nvGrpSpPr>
        <p:grpSpPr>
          <a:xfrm>
            <a:off x="9894875" y="5105396"/>
            <a:ext cx="1532968" cy="764132"/>
            <a:chOff x="0" y="0"/>
            <a:chExt cx="1532966" cy="764130"/>
          </a:xfrm>
        </p:grpSpPr>
        <p:sp>
          <p:nvSpPr>
            <p:cNvPr id="2824" name="圆角矩形"/>
            <p:cNvSpPr/>
            <p:nvPr/>
          </p:nvSpPr>
          <p:spPr>
            <a:xfrm>
              <a:off x="0" y="0"/>
              <a:ext cx="1532968" cy="764131"/>
            </a:xfrm>
            <a:prstGeom prst="roundRect">
              <a:avLst>
                <a:gd name="adj" fmla="val 16620"/>
              </a:avLst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25" name="FileVault 加密"/>
            <p:cNvSpPr txBox="1"/>
            <p:nvPr/>
          </p:nvSpPr>
          <p:spPr>
            <a:xfrm>
              <a:off x="37302" y="209343"/>
              <a:ext cx="1458363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FileVault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加密</a:t>
              </a:r>
            </a:p>
          </p:txBody>
        </p:sp>
      </p:grpSp>
      <p:grpSp>
        <p:nvGrpSpPr>
          <p:cNvPr id="2829" name="成组"/>
          <p:cNvGrpSpPr/>
          <p:nvPr/>
        </p:nvGrpSpPr>
        <p:grpSpPr>
          <a:xfrm>
            <a:off x="698072" y="2184236"/>
            <a:ext cx="1532968" cy="1044041"/>
            <a:chOff x="0" y="0"/>
            <a:chExt cx="1532966" cy="1044040"/>
          </a:xfrm>
        </p:grpSpPr>
        <p:pic>
          <p:nvPicPr>
            <p:cNvPr id="2827" name="image46.png" descr="image4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38786" y="0"/>
              <a:ext cx="827668" cy="621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28" name="部署"/>
            <p:cNvSpPr txBox="1"/>
            <p:nvPr/>
          </p:nvSpPr>
          <p:spPr>
            <a:xfrm>
              <a:off x="0" y="698602"/>
              <a:ext cx="1532967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 spc="300">
                  <a:solidFill>
                    <a:srgbClr val="0095D3"/>
                  </a:solidFill>
                </a:defRPr>
              </a:lvl1pPr>
            </a:lstStyle>
            <a:p>
              <a:r>
                <a:t>部署</a:t>
              </a:r>
            </a:p>
          </p:txBody>
        </p:sp>
      </p:grpSp>
      <p:grpSp>
        <p:nvGrpSpPr>
          <p:cNvPr id="2832" name="成组"/>
          <p:cNvGrpSpPr/>
          <p:nvPr/>
        </p:nvGrpSpPr>
        <p:grpSpPr>
          <a:xfrm>
            <a:off x="2651456" y="2113353"/>
            <a:ext cx="1665768" cy="1120697"/>
            <a:chOff x="0" y="0"/>
            <a:chExt cx="1665766" cy="1120696"/>
          </a:xfrm>
        </p:grpSpPr>
        <p:pic>
          <p:nvPicPr>
            <p:cNvPr id="2830" name="image47.png" descr="image4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1153" y="0"/>
              <a:ext cx="687573" cy="687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1" name="配置"/>
            <p:cNvSpPr txBox="1"/>
            <p:nvPr/>
          </p:nvSpPr>
          <p:spPr>
            <a:xfrm>
              <a:off x="0" y="775258"/>
              <a:ext cx="1665767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 spc="300">
                  <a:solidFill>
                    <a:srgbClr val="0095D3"/>
                  </a:solidFill>
                </a:defRPr>
              </a:lvl1pPr>
            </a:lstStyle>
            <a:p>
              <a:r>
                <a:t>配置</a:t>
              </a:r>
            </a:p>
          </p:txBody>
        </p:sp>
      </p:grpSp>
      <p:grpSp>
        <p:nvGrpSpPr>
          <p:cNvPr id="2835" name="成组"/>
          <p:cNvGrpSpPr/>
          <p:nvPr/>
        </p:nvGrpSpPr>
        <p:grpSpPr>
          <a:xfrm>
            <a:off x="7078043" y="2106703"/>
            <a:ext cx="1759519" cy="1131358"/>
            <a:chOff x="0" y="0"/>
            <a:chExt cx="1759517" cy="1131356"/>
          </a:xfrm>
        </p:grpSpPr>
        <p:pic>
          <p:nvPicPr>
            <p:cNvPr id="2833" name="image48.png" descr="image4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45669" y="-1"/>
              <a:ext cx="668178" cy="712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4" name="分发"/>
            <p:cNvSpPr txBox="1"/>
            <p:nvPr/>
          </p:nvSpPr>
          <p:spPr>
            <a:xfrm>
              <a:off x="0" y="785918"/>
              <a:ext cx="1759518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 spc="300">
                  <a:solidFill>
                    <a:srgbClr val="6DB33F"/>
                  </a:solidFill>
                </a:defRPr>
              </a:lvl1pPr>
            </a:lstStyle>
            <a:p>
              <a:r>
                <a:t>分发</a:t>
              </a:r>
            </a:p>
          </p:txBody>
        </p:sp>
      </p:grpSp>
      <p:grpSp>
        <p:nvGrpSpPr>
          <p:cNvPr id="2838" name="成组"/>
          <p:cNvGrpSpPr/>
          <p:nvPr/>
        </p:nvGrpSpPr>
        <p:grpSpPr>
          <a:xfrm>
            <a:off x="9781599" y="2023628"/>
            <a:ext cx="1759518" cy="1205998"/>
            <a:chOff x="0" y="0"/>
            <a:chExt cx="1759517" cy="1205997"/>
          </a:xfrm>
        </p:grpSpPr>
        <p:pic>
          <p:nvPicPr>
            <p:cNvPr id="2836" name="image49.png" descr="image49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72672" y="-1"/>
              <a:ext cx="614171" cy="7816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7" name="保护"/>
            <p:cNvSpPr txBox="1"/>
            <p:nvPr/>
          </p:nvSpPr>
          <p:spPr>
            <a:xfrm>
              <a:off x="0" y="860559"/>
              <a:ext cx="1759518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 spc="300">
                  <a:solidFill>
                    <a:srgbClr val="006990"/>
                  </a:solidFill>
                </a:defRPr>
              </a:lvl1pPr>
            </a:lstStyle>
            <a:p>
              <a:r>
                <a:t>保护</a:t>
              </a:r>
            </a:p>
          </p:txBody>
        </p:sp>
      </p:grpSp>
      <p:grpSp>
        <p:nvGrpSpPr>
          <p:cNvPr id="2841" name="成组"/>
          <p:cNvGrpSpPr/>
          <p:nvPr/>
        </p:nvGrpSpPr>
        <p:grpSpPr>
          <a:xfrm>
            <a:off x="684211" y="4258345"/>
            <a:ext cx="1532968" cy="764132"/>
            <a:chOff x="0" y="0"/>
            <a:chExt cx="1532966" cy="764130"/>
          </a:xfrm>
        </p:grpSpPr>
        <p:sp>
          <p:nvSpPr>
            <p:cNvPr id="2839" name="圆角矩形"/>
            <p:cNvSpPr/>
            <p:nvPr/>
          </p:nvSpPr>
          <p:spPr>
            <a:xfrm>
              <a:off x="-1" y="0"/>
              <a:ext cx="1532967" cy="764131"/>
            </a:xfrm>
            <a:prstGeom prst="roundRect">
              <a:avLst>
                <a:gd name="adj" fmla="val 16620"/>
              </a:avLst>
            </a:pr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40" name="Bootstrap  软件包"/>
            <p:cNvSpPr txBox="1"/>
            <p:nvPr/>
          </p:nvSpPr>
          <p:spPr>
            <a:xfrm>
              <a:off x="37302" y="107742"/>
              <a:ext cx="1458362" cy="54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Bootstrap </a:t>
              </a:r>
              <a:br/>
              <a:r>
                <a:rPr>
                  <a:latin typeface="+mn-lt"/>
                  <a:ea typeface="+mn-ea"/>
                  <a:cs typeface="+mn-cs"/>
                  <a:sym typeface="Helvetica"/>
                </a:rPr>
                <a:t>软件包</a:t>
              </a:r>
            </a:p>
          </p:txBody>
        </p:sp>
      </p:grpSp>
      <p:grpSp>
        <p:nvGrpSpPr>
          <p:cNvPr id="2844" name="成组"/>
          <p:cNvGrpSpPr/>
          <p:nvPr/>
        </p:nvGrpSpPr>
        <p:grpSpPr>
          <a:xfrm>
            <a:off x="4719182" y="2130685"/>
            <a:ext cx="1532968" cy="1097593"/>
            <a:chOff x="0" y="0"/>
            <a:chExt cx="1532966" cy="1097592"/>
          </a:xfrm>
        </p:grpSpPr>
        <p:sp>
          <p:nvSpPr>
            <p:cNvPr id="2842" name="修补"/>
            <p:cNvSpPr txBox="1"/>
            <p:nvPr/>
          </p:nvSpPr>
          <p:spPr>
            <a:xfrm>
              <a:off x="0" y="752154"/>
              <a:ext cx="1532967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 spc="300">
                  <a:solidFill>
                    <a:srgbClr val="0095D3"/>
                  </a:solidFill>
                </a:defRPr>
              </a:lvl1pPr>
            </a:lstStyle>
            <a:p>
              <a:r>
                <a:t>修补</a:t>
              </a:r>
            </a:p>
          </p:txBody>
        </p:sp>
        <p:pic>
          <p:nvPicPr>
            <p:cNvPr id="2843" name="image50.png" descr="image5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96000" y="-1"/>
              <a:ext cx="740959" cy="728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9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9" presetClass="entr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9" presetClass="entr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4" grpId="1" animBg="1" advAuto="0"/>
      <p:bldP spid="2787" grpId="2" animBg="1" advAuto="0"/>
      <p:bldP spid="2790" grpId="3" animBg="1" advAuto="0"/>
      <p:bldP spid="2793" grpId="7" animBg="1" advAuto="0"/>
      <p:bldP spid="2796" grpId="9" animBg="1" advAuto="0"/>
      <p:bldP spid="2799" grpId="10" animBg="1" advAuto="0"/>
      <p:bldP spid="2802" grpId="11" animBg="1" advAuto="0"/>
      <p:bldP spid="2805" grpId="12" animBg="1" advAuto="0"/>
      <p:bldP spid="2808" grpId="13" animBg="1" advAuto="0"/>
      <p:bldP spid="2811" grpId="15" animBg="1" advAuto="0"/>
      <p:bldP spid="2814" grpId="16" animBg="1" advAuto="0"/>
      <p:bldP spid="2817" grpId="17" animBg="1" advAuto="0"/>
      <p:bldP spid="2820" grpId="19" animBg="1" advAuto="0"/>
      <p:bldP spid="2823" grpId="20" animBg="1" advAuto="0"/>
      <p:bldP spid="2826" grpId="21" animBg="1" advAuto="0"/>
      <p:bldP spid="2829" grpId="4" animBg="1" advAuto="0"/>
      <p:bldP spid="2832" grpId="5" animBg="1" advAuto="0"/>
      <p:bldP spid="2835" grpId="14" animBg="1" advAuto="0"/>
      <p:bldP spid="2838" grpId="18" animBg="1" advAuto="0"/>
      <p:bldP spid="2841" grpId="8" animBg="1" advAuto="0"/>
      <p:bldP spid="2844" grpId="6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保密资料"/>
          <p:cNvSpPr txBox="1"/>
          <p:nvPr/>
        </p:nvSpPr>
        <p:spPr>
          <a:xfrm>
            <a:off x="5105160" y="6450011"/>
            <a:ext cx="518025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A3A3A5"/>
                </a:solidFill>
              </a:defRPr>
            </a:lvl1pPr>
          </a:lstStyle>
          <a:p>
            <a:r>
              <a:t>保密资料</a:t>
            </a:r>
          </a:p>
        </p:txBody>
      </p:sp>
      <p:sp>
        <p:nvSpPr>
          <p:cNvPr id="284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801930" y="650716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848" name="全面的 Mac 安全性与合规性"/>
          <p:cNvSpPr txBox="1">
            <a:spLocks noGrp="1"/>
          </p:cNvSpPr>
          <p:nvPr>
            <p:ph type="title"/>
          </p:nvPr>
        </p:nvSpPr>
        <p:spPr>
          <a:xfrm>
            <a:off x="579807" y="412751"/>
            <a:ext cx="11001007" cy="384050"/>
          </a:xfrm>
          <a:prstGeom prst="rect">
            <a:avLst/>
          </a:prstGeom>
        </p:spPr>
        <p:txBody>
          <a:bodyPr/>
          <a:lstStyle/>
          <a:p>
            <a:pPr defTabSz="713230">
              <a:defRPr sz="2100"/>
            </a:pPr>
            <a:r>
              <a:t>全面的 Mac 安全性与合规性</a:t>
            </a:r>
          </a:p>
        </p:txBody>
      </p:sp>
      <p:grpSp>
        <p:nvGrpSpPr>
          <p:cNvPr id="2855" name="成组"/>
          <p:cNvGrpSpPr/>
          <p:nvPr/>
        </p:nvGrpSpPr>
        <p:grpSpPr>
          <a:xfrm>
            <a:off x="907963" y="2105560"/>
            <a:ext cx="5332576" cy="1292310"/>
            <a:chOff x="0" y="0"/>
            <a:chExt cx="5332575" cy="1292308"/>
          </a:xfrm>
        </p:grpSpPr>
        <p:grpSp>
          <p:nvGrpSpPr>
            <p:cNvPr id="2851" name="成组"/>
            <p:cNvGrpSpPr/>
            <p:nvPr/>
          </p:nvGrpSpPr>
          <p:grpSpPr>
            <a:xfrm>
              <a:off x="2144724" y="-1"/>
              <a:ext cx="3187852" cy="1258172"/>
              <a:chOff x="0" y="0"/>
              <a:chExt cx="3187851" cy="1258170"/>
            </a:xfrm>
          </p:grpSpPr>
          <p:sp>
            <p:nvSpPr>
              <p:cNvPr id="2849" name="定义 FileVault 的设置以确保加密…"/>
              <p:cNvSpPr txBox="1"/>
              <p:nvPr/>
            </p:nvSpPr>
            <p:spPr>
              <a:xfrm>
                <a:off x="191922" y="0"/>
                <a:ext cx="2995929" cy="10174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spcBef>
                    <a:spcPts val="1200"/>
                  </a:spcBef>
                  <a:defRPr sz="1400"/>
                </a:pPr>
                <a:r>
                  <a:t>定义 </a:t>
                </a:r>
                <a:r>
                  <a:rPr>
                    <a:solidFill>
                      <a:srgbClr val="0095D3"/>
                    </a:solidFill>
                    <a:latin typeface="Arial"/>
                    <a:ea typeface="Arial"/>
                    <a:cs typeface="Arial"/>
                    <a:sym typeface="Arial"/>
                  </a:rPr>
                  <a:t>FileVault</a:t>
                </a:r>
                <a:r>
                  <a:t> 的设置以确保加密</a:t>
                </a:r>
                <a:endParaRPr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1200"/>
                  </a:spcBef>
                  <a:defRPr sz="1400"/>
                </a:pPr>
                <a:r>
                  <a:t>使用 </a:t>
                </a:r>
                <a:r>
                  <a:rPr>
                    <a:solidFill>
                      <a:srgbClr val="0095D3"/>
                    </a:solidFill>
                    <a:latin typeface="Arial"/>
                    <a:ea typeface="Arial"/>
                    <a:cs typeface="Arial"/>
                    <a:sym typeface="Arial"/>
                  </a:rPr>
                  <a:t>Gatekeeper</a:t>
                </a:r>
                <a:r>
                  <a:t> 阻止未知来源的</a:t>
                </a:r>
                <a:br/>
                <a:r>
                  <a:t>应用下载</a:t>
                </a:r>
              </a:p>
            </p:txBody>
          </p:sp>
          <p:sp>
            <p:nvSpPr>
              <p:cNvPr id="2850" name="线条"/>
              <p:cNvSpPr/>
              <p:nvPr/>
            </p:nvSpPr>
            <p:spPr>
              <a:xfrm flipH="1">
                <a:off x="-1" y="65271"/>
                <a:ext cx="3" cy="1192900"/>
              </a:xfrm>
              <a:prstGeom prst="line">
                <a:avLst/>
              </a:prstGeom>
              <a:noFill/>
              <a:ln w="76200" cap="rnd">
                <a:solidFill>
                  <a:srgbClr val="AADB1E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854" name="成组"/>
            <p:cNvGrpSpPr/>
            <p:nvPr/>
          </p:nvGrpSpPr>
          <p:grpSpPr>
            <a:xfrm>
              <a:off x="-1" y="56549"/>
              <a:ext cx="2053385" cy="1235760"/>
              <a:chOff x="0" y="0"/>
              <a:chExt cx="2053383" cy="1235759"/>
            </a:xfrm>
          </p:grpSpPr>
          <p:sp>
            <p:nvSpPr>
              <p:cNvPr id="2852" name="FIREVAULT 和 GATEKEEPER"/>
              <p:cNvSpPr txBox="1"/>
              <p:nvPr/>
            </p:nvSpPr>
            <p:spPr>
              <a:xfrm>
                <a:off x="0" y="687121"/>
                <a:ext cx="2053384" cy="548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algn="ctr">
                  <a:defRPr sz="1400" spc="300">
                    <a:solidFill>
                      <a:srgbClr val="0095D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FIREVAULT </a:t>
                </a: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和 </a:t>
                </a:r>
                <a:r>
                  <a:t>GATEKEEPER</a:t>
                </a:r>
              </a:p>
            </p:txBody>
          </p:sp>
          <p:pic>
            <p:nvPicPr>
              <p:cNvPr id="2853" name="image51.png" descr="image5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8013" y="0"/>
                <a:ext cx="804459" cy="6320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862" name="成组"/>
          <p:cNvGrpSpPr/>
          <p:nvPr/>
        </p:nvGrpSpPr>
        <p:grpSpPr>
          <a:xfrm>
            <a:off x="6240532" y="2096840"/>
            <a:ext cx="5040330" cy="1258171"/>
            <a:chOff x="0" y="0"/>
            <a:chExt cx="5040328" cy="1258170"/>
          </a:xfrm>
        </p:grpSpPr>
        <p:grpSp>
          <p:nvGrpSpPr>
            <p:cNvPr id="2858" name="成组"/>
            <p:cNvGrpSpPr/>
            <p:nvPr/>
          </p:nvGrpSpPr>
          <p:grpSpPr>
            <a:xfrm>
              <a:off x="2144723" y="-1"/>
              <a:ext cx="2895606" cy="1258172"/>
              <a:chOff x="-1" y="0"/>
              <a:chExt cx="2895604" cy="1258170"/>
            </a:xfrm>
          </p:grpSpPr>
          <p:sp>
            <p:nvSpPr>
              <p:cNvPr id="2856" name="配置防火墙设置以确保网络连接安全…"/>
              <p:cNvSpPr txBox="1"/>
              <p:nvPr/>
            </p:nvSpPr>
            <p:spPr>
              <a:xfrm>
                <a:off x="191923" y="0"/>
                <a:ext cx="2703681" cy="10058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spcBef>
                    <a:spcPts val="1200"/>
                  </a:spcBef>
                  <a:defRPr sz="1400"/>
                </a:pPr>
                <a:r>
                  <a:t>配置</a:t>
                </a:r>
                <a:r>
                  <a:rPr>
                    <a:solidFill>
                      <a:srgbClr val="0095D3"/>
                    </a:solidFill>
                  </a:rPr>
                  <a:t>防火墙设置</a:t>
                </a:r>
                <a:r>
                  <a:t>以确保网络连接安全</a:t>
                </a:r>
                <a:endParaRPr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1200"/>
                  </a:spcBef>
                  <a:defRPr sz="1400"/>
                </a:pPr>
                <a:r>
                  <a:t>统一</a:t>
                </a:r>
                <a:r>
                  <a:rPr>
                    <a:solidFill>
                      <a:srgbClr val="0095D3"/>
                    </a:solidFill>
                  </a:rPr>
                  <a:t>固件密码</a:t>
                </a:r>
                <a:r>
                  <a:t>以加强保护</a:t>
                </a:r>
              </a:p>
            </p:txBody>
          </p:sp>
          <p:sp>
            <p:nvSpPr>
              <p:cNvPr id="2857" name="线条"/>
              <p:cNvSpPr/>
              <p:nvPr/>
            </p:nvSpPr>
            <p:spPr>
              <a:xfrm flipH="1">
                <a:off x="-2" y="65271"/>
                <a:ext cx="3" cy="1192900"/>
              </a:xfrm>
              <a:prstGeom prst="line">
                <a:avLst/>
              </a:prstGeom>
              <a:noFill/>
              <a:ln w="76200" cap="rnd">
                <a:solidFill>
                  <a:srgbClr val="AADB1E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861" name="成组"/>
            <p:cNvGrpSpPr/>
            <p:nvPr/>
          </p:nvGrpSpPr>
          <p:grpSpPr>
            <a:xfrm>
              <a:off x="-1" y="38753"/>
              <a:ext cx="2053385" cy="1050355"/>
              <a:chOff x="0" y="0"/>
              <a:chExt cx="2053383" cy="1050354"/>
            </a:xfrm>
          </p:grpSpPr>
          <p:sp>
            <p:nvSpPr>
              <p:cNvPr id="2859" name="防火墙和固件"/>
              <p:cNvSpPr txBox="1"/>
              <p:nvPr/>
            </p:nvSpPr>
            <p:spPr>
              <a:xfrm>
                <a:off x="0" y="704916"/>
                <a:ext cx="2053384" cy="345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defRPr sz="1400" spc="300">
                    <a:solidFill>
                      <a:srgbClr val="0095D3"/>
                    </a:solidFill>
                  </a:defRPr>
                </a:lvl1pPr>
              </a:lstStyle>
              <a:p>
                <a:r>
                  <a:t>防火墙和固件</a:t>
                </a:r>
              </a:p>
            </p:txBody>
          </p:sp>
          <p:pic>
            <p:nvPicPr>
              <p:cNvPr id="2860" name="image52.png" descr="image52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2925" y="-1"/>
                <a:ext cx="928055" cy="6851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869" name="成组"/>
          <p:cNvGrpSpPr/>
          <p:nvPr/>
        </p:nvGrpSpPr>
        <p:grpSpPr>
          <a:xfrm>
            <a:off x="923652" y="4111315"/>
            <a:ext cx="4865964" cy="1366364"/>
            <a:chOff x="0" y="-1"/>
            <a:chExt cx="4865963" cy="1366363"/>
          </a:xfrm>
        </p:grpSpPr>
        <p:grpSp>
          <p:nvGrpSpPr>
            <p:cNvPr id="2865" name="成组"/>
            <p:cNvGrpSpPr/>
            <p:nvPr/>
          </p:nvGrpSpPr>
          <p:grpSpPr>
            <a:xfrm>
              <a:off x="2129033" y="108193"/>
              <a:ext cx="2736931" cy="1258170"/>
              <a:chOff x="-1" y="0"/>
              <a:chExt cx="2736929" cy="1258169"/>
            </a:xfrm>
          </p:grpSpPr>
          <p:sp>
            <p:nvSpPr>
              <p:cNvPr id="2863" name="与 PKI 集成…"/>
              <p:cNvSpPr txBox="1"/>
              <p:nvPr/>
            </p:nvSpPr>
            <p:spPr>
              <a:xfrm>
                <a:off x="191922" y="0"/>
                <a:ext cx="2545007" cy="7576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spcBef>
                    <a:spcPts val="1200"/>
                  </a:spcBef>
                  <a:defRPr sz="1400"/>
                </a:pPr>
                <a:r>
                  <a:t>与 </a:t>
                </a:r>
                <a:r>
                  <a:rPr>
                    <a:solidFill>
                      <a:srgbClr val="0095D3"/>
                    </a:solidFill>
                    <a:latin typeface="Arial"/>
                    <a:ea typeface="Arial"/>
                    <a:cs typeface="Arial"/>
                    <a:sym typeface="Arial"/>
                  </a:rPr>
                  <a:t>PKI</a:t>
                </a:r>
                <a:r>
                  <a:t> 集成</a:t>
                </a:r>
                <a:endParaRPr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1200"/>
                  </a:spcBef>
                  <a:defRPr sz="1400"/>
                </a:pPr>
                <a:r>
                  <a:t>手动或自动</a:t>
                </a:r>
                <a:r>
                  <a:rPr>
                    <a:solidFill>
                      <a:srgbClr val="0095D3"/>
                    </a:solidFill>
                  </a:rPr>
                  <a:t>续订证书</a:t>
                </a:r>
                <a:r>
                  <a:rPr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</a:p>
            </p:txBody>
          </p:sp>
          <p:sp>
            <p:nvSpPr>
              <p:cNvPr id="2864" name="线条"/>
              <p:cNvSpPr/>
              <p:nvPr/>
            </p:nvSpPr>
            <p:spPr>
              <a:xfrm flipH="1">
                <a:off x="-2" y="65271"/>
                <a:ext cx="3" cy="1192899"/>
              </a:xfrm>
              <a:prstGeom prst="line">
                <a:avLst/>
              </a:prstGeom>
              <a:noFill/>
              <a:ln w="76200" cap="rnd">
                <a:solidFill>
                  <a:srgbClr val="AADB1E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868" name="成组"/>
            <p:cNvGrpSpPr/>
            <p:nvPr/>
          </p:nvGrpSpPr>
          <p:grpSpPr>
            <a:xfrm>
              <a:off x="-1" y="-2"/>
              <a:ext cx="2053385" cy="1197304"/>
              <a:chOff x="0" y="0"/>
              <a:chExt cx="2053383" cy="1197302"/>
            </a:xfrm>
          </p:grpSpPr>
          <p:sp>
            <p:nvSpPr>
              <p:cNvPr id="2866" name="证书管理"/>
              <p:cNvSpPr txBox="1"/>
              <p:nvPr/>
            </p:nvSpPr>
            <p:spPr>
              <a:xfrm>
                <a:off x="0" y="851864"/>
                <a:ext cx="2053384" cy="345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defRPr sz="1400" spc="300">
                    <a:solidFill>
                      <a:srgbClr val="0095D3"/>
                    </a:solidFill>
                  </a:defRPr>
                </a:lvl1pPr>
              </a:lstStyle>
              <a:p>
                <a:r>
                  <a:t>证书管理</a:t>
                </a:r>
              </a:p>
            </p:txBody>
          </p:sp>
          <p:pic>
            <p:nvPicPr>
              <p:cNvPr id="2867" name="image53.png" descr="image5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29413" y="0"/>
                <a:ext cx="794559" cy="7941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876" name="成组"/>
          <p:cNvGrpSpPr/>
          <p:nvPr/>
        </p:nvGrpSpPr>
        <p:grpSpPr>
          <a:xfrm>
            <a:off x="6240532" y="4124130"/>
            <a:ext cx="5040330" cy="1344832"/>
            <a:chOff x="0" y="0"/>
            <a:chExt cx="5040328" cy="1344831"/>
          </a:xfrm>
        </p:grpSpPr>
        <p:grpSp>
          <p:nvGrpSpPr>
            <p:cNvPr id="2872" name="成组"/>
            <p:cNvGrpSpPr/>
            <p:nvPr/>
          </p:nvGrpSpPr>
          <p:grpSpPr>
            <a:xfrm>
              <a:off x="2144723" y="86660"/>
              <a:ext cx="2895606" cy="1258172"/>
              <a:chOff x="-1" y="0"/>
              <a:chExt cx="2895604" cy="1258171"/>
            </a:xfrm>
          </p:grpSpPr>
          <p:sp>
            <p:nvSpPr>
              <p:cNvPr id="2870" name="定义策略并监控合规性…"/>
              <p:cNvSpPr txBox="1"/>
              <p:nvPr/>
            </p:nvSpPr>
            <p:spPr>
              <a:xfrm>
                <a:off x="191923" y="0"/>
                <a:ext cx="2703681" cy="10058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spcBef>
                    <a:spcPts val="1200"/>
                  </a:spcBef>
                  <a:defRPr sz="1400"/>
                </a:pPr>
                <a:r>
                  <a:t>定义策略并</a:t>
                </a:r>
                <a:r>
                  <a:rPr>
                    <a:solidFill>
                      <a:srgbClr val="0095D3"/>
                    </a:solidFill>
                  </a:rPr>
                  <a:t>监控合规性</a:t>
                </a:r>
                <a:endParaRPr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1200"/>
                  </a:spcBef>
                  <a:defRPr sz="1400"/>
                </a:pPr>
                <a:r>
                  <a:t>配置上报策略以在不合规时</a:t>
                </a:r>
                <a:br/>
                <a:r>
                  <a:rPr>
                    <a:solidFill>
                      <a:srgbClr val="0095D3"/>
                    </a:solidFill>
                  </a:rPr>
                  <a:t>通知用户</a:t>
                </a:r>
                <a:r>
                  <a:rPr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</a:p>
            </p:txBody>
          </p:sp>
          <p:sp>
            <p:nvSpPr>
              <p:cNvPr id="2871" name="线条"/>
              <p:cNvSpPr/>
              <p:nvPr/>
            </p:nvSpPr>
            <p:spPr>
              <a:xfrm flipH="1">
                <a:off x="-2" y="65271"/>
                <a:ext cx="3" cy="1192901"/>
              </a:xfrm>
              <a:prstGeom prst="line">
                <a:avLst/>
              </a:prstGeom>
              <a:noFill/>
              <a:ln w="76200" cap="rnd">
                <a:solidFill>
                  <a:srgbClr val="AADB1E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875" name="成组"/>
            <p:cNvGrpSpPr/>
            <p:nvPr/>
          </p:nvGrpSpPr>
          <p:grpSpPr>
            <a:xfrm>
              <a:off x="-1" y="-1"/>
              <a:ext cx="2053385" cy="1175769"/>
              <a:chOff x="0" y="0"/>
              <a:chExt cx="2053383" cy="1175767"/>
            </a:xfrm>
          </p:grpSpPr>
          <p:sp>
            <p:nvSpPr>
              <p:cNvPr id="2873" name="合规性引擎"/>
              <p:cNvSpPr txBox="1"/>
              <p:nvPr/>
            </p:nvSpPr>
            <p:spPr>
              <a:xfrm>
                <a:off x="0" y="830329"/>
                <a:ext cx="2053384" cy="345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defRPr sz="1400" spc="300">
                    <a:solidFill>
                      <a:srgbClr val="0095D3"/>
                    </a:solidFill>
                  </a:defRPr>
                </a:lvl1pPr>
              </a:lstStyle>
              <a:p>
                <a:r>
                  <a:t>合规性引擎</a:t>
                </a:r>
              </a:p>
            </p:txBody>
          </p:sp>
          <p:pic>
            <p:nvPicPr>
              <p:cNvPr id="2874" name="image54.png" descr="image54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60699" y="0"/>
                <a:ext cx="672507" cy="8085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5" grpId="1" animBg="1" advAuto="0"/>
      <p:bldP spid="2862" grpId="2" animBg="1" advAuto="0"/>
      <p:bldP spid="2869" grpId="3" animBg="1" advAuto="0"/>
      <p:bldP spid="2876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Title 1"/>
          <p:cNvSpPr txBox="1">
            <a:spLocks noGrp="1"/>
          </p:cNvSpPr>
          <p:nvPr>
            <p:ph type="title"/>
          </p:nvPr>
        </p:nvSpPr>
        <p:spPr>
          <a:xfrm>
            <a:off x="610393" y="333427"/>
            <a:ext cx="11810877" cy="811955"/>
          </a:xfrm>
          <a:prstGeom prst="rect">
            <a:avLst/>
          </a:prstGeom>
        </p:spPr>
        <p:txBody>
          <a:bodyPr/>
          <a:lstStyle/>
          <a:p>
            <a:r>
              <a:rPr sz="2400" b="0" dirty="0" err="1">
                <a:solidFill>
                  <a:srgbClr val="003D79"/>
                </a:solidFill>
                <a:latin typeface="+mn-lt"/>
                <a:ea typeface="+mn-ea"/>
                <a:cs typeface="+mn-cs"/>
                <a:sym typeface="Helvetica"/>
              </a:rPr>
              <a:t>简单易用的应用级VPN隧道</a:t>
            </a:r>
            <a:br>
              <a:rPr dirty="0">
                <a:latin typeface="+mn-lt"/>
                <a:ea typeface="+mn-ea"/>
                <a:cs typeface="+mn-cs"/>
                <a:sym typeface="Helvetica"/>
              </a:rPr>
            </a:br>
            <a:r>
              <a:rPr sz="1800" b="0" dirty="0" err="1">
                <a:solidFill>
                  <a:srgbClr val="717074"/>
                </a:solidFill>
                <a:latin typeface="SimHei"/>
                <a:ea typeface="SimHei"/>
                <a:cs typeface="SimHei"/>
                <a:sym typeface="SimHei"/>
              </a:rPr>
              <a:t>自动建立用户无感知的安全加密链接（端到端加密隧道</a:t>
            </a:r>
            <a:r>
              <a:rPr sz="1800" b="0" dirty="0">
                <a:solidFill>
                  <a:srgbClr val="717074"/>
                </a:solidFill>
                <a:latin typeface="SimHei"/>
                <a:ea typeface="SimHei"/>
                <a:cs typeface="SimHei"/>
                <a:sym typeface="SimHei"/>
              </a:rPr>
              <a:t>）</a:t>
            </a:r>
          </a:p>
        </p:txBody>
      </p:sp>
      <p:sp>
        <p:nvSpPr>
          <p:cNvPr id="287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729411" y="6461759"/>
            <a:ext cx="168090" cy="147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2880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t="17671"/>
          <a:stretch>
            <a:fillRect/>
          </a:stretch>
        </p:blipFill>
        <p:spPr>
          <a:xfrm>
            <a:off x="-1" y="2071953"/>
            <a:ext cx="12179301" cy="3455818"/>
          </a:xfrm>
          <a:prstGeom prst="rect">
            <a:avLst/>
          </a:prstGeom>
          <a:ln w="12700">
            <a:miter lim="400000"/>
          </a:ln>
        </p:spPr>
      </p:pic>
      <p:sp>
        <p:nvSpPr>
          <p:cNvPr id="2881" name="TextBox 13"/>
          <p:cNvSpPr txBox="1"/>
          <p:nvPr/>
        </p:nvSpPr>
        <p:spPr>
          <a:xfrm>
            <a:off x="3823429" y="5914881"/>
            <a:ext cx="505473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员工使用指定浏览器通过应用级</a:t>
            </a:r>
            <a:r>
              <a:t>VPN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访问内网资源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11801930" y="650716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0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3852" y="3911387"/>
            <a:ext cx="1025715" cy="48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0" name="Title 1"/>
          <p:cNvSpPr txBox="1"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持续多年赢得行业认可和表彰</a:t>
            </a:r>
          </a:p>
        </p:txBody>
      </p:sp>
      <p:sp>
        <p:nvSpPr>
          <p:cNvPr id="2081" name="Content Placeholder 2"/>
          <p:cNvSpPr txBox="1"/>
          <p:nvPr/>
        </p:nvSpPr>
        <p:spPr>
          <a:xfrm>
            <a:off x="3596161" y="3173750"/>
            <a:ext cx="3457453" cy="56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>
                <a:solidFill>
                  <a:srgbClr val="61636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sz="1200" b="1">
                <a:solidFill>
                  <a:srgbClr val="00A1DE"/>
                </a:solidFill>
              </a:rPr>
              <a:t> LEADER </a:t>
            </a:r>
            <a:r>
              <a:rPr b="1"/>
              <a:t>in</a:t>
            </a:r>
            <a:r>
              <a:rPr sz="1200" b="1"/>
              <a:t> </a:t>
            </a:r>
            <a:r>
              <a:rPr b="1"/>
              <a:t>IDC MarketScape</a:t>
            </a:r>
            <a:r>
              <a:t>: Worldwide Enterprise Mobility Management Software 2018 Vendor Assessment</a:t>
            </a:r>
          </a:p>
        </p:txBody>
      </p:sp>
      <p:sp>
        <p:nvSpPr>
          <p:cNvPr id="2082" name="Rectangle 39"/>
          <p:cNvSpPr txBox="1"/>
          <p:nvPr/>
        </p:nvSpPr>
        <p:spPr>
          <a:xfrm>
            <a:off x="3596158" y="3851659"/>
            <a:ext cx="3457451" cy="417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tabLst>
                <a:tab pos="596900" algn="l"/>
              </a:tabLst>
              <a:defRPr sz="1200" b="1">
                <a:solidFill>
                  <a:srgbClr val="00A1D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LEADER</a:t>
            </a:r>
            <a:r>
              <a:rPr sz="1100"/>
              <a:t> </a:t>
            </a:r>
            <a:r>
              <a:rPr sz="1100">
                <a:solidFill>
                  <a:srgbClr val="616365"/>
                </a:solidFill>
              </a:rPr>
              <a:t>in The Aragon Research Globe </a:t>
            </a:r>
            <a:br>
              <a:rPr sz="1100">
                <a:solidFill>
                  <a:srgbClr val="616365"/>
                </a:solidFill>
              </a:rPr>
            </a:br>
            <a:r>
              <a:rPr sz="1100" b="0">
                <a:solidFill>
                  <a:srgbClr val="616365"/>
                </a:solidFill>
              </a:rPr>
              <a:t>for Enterprise Mobile Management Software, 2018</a:t>
            </a:r>
          </a:p>
        </p:txBody>
      </p:sp>
      <p:sp>
        <p:nvSpPr>
          <p:cNvPr id="2083" name="TextBox 41"/>
          <p:cNvSpPr txBox="1"/>
          <p:nvPr/>
        </p:nvSpPr>
        <p:spPr>
          <a:xfrm>
            <a:off x="3596161" y="5392585"/>
            <a:ext cx="3457453" cy="41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 b="1">
                <a:solidFill>
                  <a:srgbClr val="00A1D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CHAMPION</a:t>
            </a:r>
            <a:r>
              <a:rPr sz="1100">
                <a:solidFill>
                  <a:srgbClr val="616365"/>
                </a:solidFill>
              </a:rPr>
              <a:t> </a:t>
            </a:r>
            <a:r>
              <a:rPr sz="1100" b="0">
                <a:solidFill>
                  <a:srgbClr val="616365"/>
                </a:solidFill>
              </a:rPr>
              <a:t>in</a:t>
            </a:r>
            <a:r>
              <a:rPr sz="1100">
                <a:solidFill>
                  <a:srgbClr val="616365"/>
                </a:solidFill>
              </a:rPr>
              <a:t> Frost Industry Quotient (IQ</a:t>
            </a:r>
            <a:r>
              <a:rPr sz="1100" b="0">
                <a:solidFill>
                  <a:srgbClr val="616365"/>
                </a:solidFill>
              </a:rPr>
              <a:t>): Australian Mobile Device Management Market 2018</a:t>
            </a:r>
          </a:p>
        </p:txBody>
      </p:sp>
      <p:sp>
        <p:nvSpPr>
          <p:cNvPr id="2084" name="Content Placeholder 2"/>
          <p:cNvSpPr txBox="1"/>
          <p:nvPr/>
        </p:nvSpPr>
        <p:spPr>
          <a:xfrm>
            <a:off x="3596161" y="1190562"/>
            <a:ext cx="4098452" cy="675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32" tIns="60932" rIns="60932" bIns="60932">
            <a:spAutoFit/>
          </a:bodyPr>
          <a:lstStyle/>
          <a:p>
            <a:pPr>
              <a:spcBef>
                <a:spcPts val="600"/>
              </a:spcBef>
              <a:defRPr sz="1400" b="1">
                <a:solidFill>
                  <a:srgbClr val="00A1D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AirWatch by VMware, a LEADER</a:t>
            </a:r>
            <a:r>
              <a:rPr sz="1200" b="0"/>
              <a:t> </a:t>
            </a:r>
            <a:r>
              <a:rPr sz="1200" b="0">
                <a:solidFill>
                  <a:srgbClr val="616365"/>
                </a:solidFill>
              </a:rPr>
              <a:t>in 2018 </a:t>
            </a:r>
            <a:r>
              <a:rPr sz="1200">
                <a:solidFill>
                  <a:srgbClr val="616365"/>
                </a:solidFill>
              </a:rPr>
              <a:t>Gartner Magic Quadrant </a:t>
            </a:r>
            <a:r>
              <a:rPr sz="1200" b="0">
                <a:solidFill>
                  <a:srgbClr val="616365"/>
                </a:solidFill>
              </a:rPr>
              <a:t>for </a:t>
            </a:r>
            <a:r>
              <a:rPr sz="1200">
                <a:solidFill>
                  <a:srgbClr val="616365"/>
                </a:solidFill>
              </a:rPr>
              <a:t>Enterprise Mobility Management Suites</a:t>
            </a:r>
          </a:p>
        </p:txBody>
      </p:sp>
      <p:pic>
        <p:nvPicPr>
          <p:cNvPr id="2085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0169" y="1275541"/>
            <a:ext cx="1133081" cy="52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4367" y="5453060"/>
            <a:ext cx="984686" cy="450768"/>
          </a:xfrm>
          <a:prstGeom prst="rect">
            <a:avLst/>
          </a:prstGeom>
          <a:ln w="12700">
            <a:miter lim="400000"/>
          </a:ln>
        </p:spPr>
      </p:pic>
      <p:sp>
        <p:nvSpPr>
          <p:cNvPr id="2087" name="Straight Connector 3"/>
          <p:cNvSpPr/>
          <p:nvPr/>
        </p:nvSpPr>
        <p:spPr>
          <a:xfrm>
            <a:off x="2260429" y="1964262"/>
            <a:ext cx="4846962" cy="1"/>
          </a:xfrm>
          <a:prstGeom prst="line">
            <a:avLst/>
          </a:prstGeom>
          <a:ln w="6350">
            <a:solidFill>
              <a:srgbClr val="858686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88" name="Straight Connector 38"/>
          <p:cNvSpPr/>
          <p:nvPr/>
        </p:nvSpPr>
        <p:spPr>
          <a:xfrm>
            <a:off x="2260429" y="5314982"/>
            <a:ext cx="4846962" cy="1"/>
          </a:xfrm>
          <a:prstGeom prst="line">
            <a:avLst/>
          </a:prstGeom>
          <a:ln w="6350">
            <a:solidFill>
              <a:srgbClr val="858686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89" name="Straight Connector 29"/>
          <p:cNvSpPr/>
          <p:nvPr/>
        </p:nvSpPr>
        <p:spPr>
          <a:xfrm>
            <a:off x="2260429" y="3824209"/>
            <a:ext cx="4846962" cy="1"/>
          </a:xfrm>
          <a:prstGeom prst="line">
            <a:avLst/>
          </a:prstGeom>
          <a:ln w="6350">
            <a:solidFill>
              <a:srgbClr val="858686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090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65216" y="3208089"/>
            <a:ext cx="1082990" cy="552113"/>
          </a:xfrm>
          <a:prstGeom prst="rect">
            <a:avLst/>
          </a:prstGeom>
          <a:ln w="12700">
            <a:miter lim="400000"/>
          </a:ln>
        </p:spPr>
      </p:pic>
      <p:sp>
        <p:nvSpPr>
          <p:cNvPr id="2091" name="Rectangle 7"/>
          <p:cNvSpPr txBox="1"/>
          <p:nvPr/>
        </p:nvSpPr>
        <p:spPr>
          <a:xfrm>
            <a:off x="3596158" y="4478506"/>
            <a:ext cx="3760200" cy="56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 b="1">
                <a:solidFill>
                  <a:srgbClr val="00A1D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LEADERSHIP PLACEMENT</a:t>
            </a:r>
            <a:r>
              <a:rPr b="0"/>
              <a:t> </a:t>
            </a:r>
            <a:r>
              <a:rPr sz="1100" b="0">
                <a:solidFill>
                  <a:srgbClr val="616365"/>
                </a:solidFill>
              </a:rPr>
              <a:t>in </a:t>
            </a:r>
            <a:br>
              <a:rPr sz="1100" b="0">
                <a:solidFill>
                  <a:srgbClr val="616365"/>
                </a:solidFill>
              </a:rPr>
            </a:br>
            <a:r>
              <a:rPr sz="1100">
                <a:solidFill>
                  <a:srgbClr val="616365"/>
                </a:solidFill>
              </a:rPr>
              <a:t>Ovum Decision Matrix: </a:t>
            </a:r>
            <a:r>
              <a:rPr sz="1100" b="0">
                <a:solidFill>
                  <a:srgbClr val="616365"/>
                </a:solidFill>
              </a:rPr>
              <a:t>Selecting an Enterprise </a:t>
            </a:r>
            <a:br>
              <a:rPr sz="1100" b="0">
                <a:solidFill>
                  <a:srgbClr val="616365"/>
                </a:solidFill>
              </a:rPr>
            </a:br>
            <a:r>
              <a:rPr sz="1100" b="0">
                <a:solidFill>
                  <a:srgbClr val="616365"/>
                </a:solidFill>
              </a:rPr>
              <a:t>Mobility Management Solution</a:t>
            </a:r>
          </a:p>
        </p:txBody>
      </p:sp>
      <p:sp>
        <p:nvSpPr>
          <p:cNvPr id="2092" name="Straight Connector 31"/>
          <p:cNvSpPr/>
          <p:nvPr/>
        </p:nvSpPr>
        <p:spPr>
          <a:xfrm>
            <a:off x="2260429" y="4462157"/>
            <a:ext cx="4846962" cy="1"/>
          </a:xfrm>
          <a:prstGeom prst="line">
            <a:avLst/>
          </a:prstGeom>
          <a:ln w="6350">
            <a:solidFill>
              <a:srgbClr val="858686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093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13474" y="4598001"/>
            <a:ext cx="586464" cy="595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4" name="Picture 21" descr="Pictur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0169" y="2320540"/>
            <a:ext cx="1133081" cy="527465"/>
          </a:xfrm>
          <a:prstGeom prst="rect">
            <a:avLst/>
          </a:prstGeom>
          <a:ln w="12700">
            <a:miter lim="400000"/>
          </a:ln>
        </p:spPr>
      </p:pic>
      <p:sp>
        <p:nvSpPr>
          <p:cNvPr id="2095" name="Straight Connector 23"/>
          <p:cNvSpPr/>
          <p:nvPr/>
        </p:nvSpPr>
        <p:spPr>
          <a:xfrm>
            <a:off x="2260429" y="3133281"/>
            <a:ext cx="4846962" cy="1"/>
          </a:xfrm>
          <a:prstGeom prst="line">
            <a:avLst/>
          </a:prstGeom>
          <a:ln w="6350">
            <a:solidFill>
              <a:srgbClr val="858686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96" name="Content Placeholder 2"/>
          <p:cNvSpPr txBox="1"/>
          <p:nvPr/>
        </p:nvSpPr>
        <p:spPr>
          <a:xfrm>
            <a:off x="3596161" y="1968893"/>
            <a:ext cx="3874469" cy="1031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32" tIns="60932" rIns="60932" bIns="60932">
            <a:spAutoFit/>
          </a:bodyPr>
          <a:lstStyle/>
          <a:p>
            <a:pPr>
              <a:spcBef>
                <a:spcPts val="600"/>
              </a:spcBef>
              <a:defRPr sz="1400" b="1">
                <a:solidFill>
                  <a:srgbClr val="00A1D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AirWatch by VMware scored HIGHEST </a:t>
            </a:r>
            <a:r>
              <a:rPr sz="1200" b="0">
                <a:solidFill>
                  <a:srgbClr val="616365"/>
                </a:solidFill>
              </a:rPr>
              <a:t>with 3.87 out of 5 in Global Enterprise Deployment use case out of 6 use cases in 2018 </a:t>
            </a:r>
            <a:r>
              <a:rPr sz="1200">
                <a:solidFill>
                  <a:srgbClr val="616365"/>
                </a:solidFill>
              </a:rPr>
              <a:t>Gartner Critical Capabilities for Enterprise Mobility Management Suites</a:t>
            </a:r>
          </a:p>
        </p:txBody>
      </p:sp>
      <p:sp>
        <p:nvSpPr>
          <p:cNvPr id="2097" name="Content Placeholder 2"/>
          <p:cNvSpPr txBox="1"/>
          <p:nvPr/>
        </p:nvSpPr>
        <p:spPr>
          <a:xfrm>
            <a:off x="6688155" y="6090689"/>
            <a:ext cx="4113651" cy="1132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03" tIns="45703" rIns="45703" bIns="45703">
            <a:spAutoFit/>
          </a:bodyPr>
          <a:lstStyle/>
          <a:p>
            <a:pPr>
              <a:spcBef>
                <a:spcPts val="200"/>
              </a:spcBef>
              <a:defRPr sz="1400">
                <a:solidFill>
                  <a:srgbClr val="D61E1A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2018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年《移动设备管理软件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“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魔力象限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”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》中的领导者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>
              <a:spcBef>
                <a:spcPts val="200"/>
              </a:spcBef>
              <a:defRPr sz="1400">
                <a:solidFill>
                  <a:srgbClr val="61636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2018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年《移动设备管理的关键能力报告》中获得全球部署能力</a:t>
            </a:r>
            <a:r>
              <a:rPr>
                <a:solidFill>
                  <a:srgbClr val="00A1DE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最高评分</a:t>
            </a:r>
          </a:p>
        </p:txBody>
      </p:sp>
      <p:pic>
        <p:nvPicPr>
          <p:cNvPr id="2098" name="图片 9" descr="图片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64083" y="2756711"/>
            <a:ext cx="2962011" cy="3298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9" name="图片 11" descr="图片 1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218611" y="-1666"/>
            <a:ext cx="2962011" cy="3049667"/>
          </a:xfrm>
          <a:prstGeom prst="rect">
            <a:avLst/>
          </a:prstGeom>
          <a:ln w="12700">
            <a:miter lim="400000"/>
          </a:ln>
        </p:spPr>
      </p:pic>
      <p:sp>
        <p:nvSpPr>
          <p:cNvPr id="2100" name="矩形 2"/>
          <p:cNvSpPr txBox="1"/>
          <p:nvPr/>
        </p:nvSpPr>
        <p:spPr>
          <a:xfrm>
            <a:off x="533518" y="1724374"/>
            <a:ext cx="1552175" cy="2180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73727" indent="-173727" defTabSz="902042"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D61E1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连续 </a:t>
            </a:r>
            <a:r>
              <a:t>8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年的领导者地位</a:t>
            </a:r>
          </a:p>
          <a:p>
            <a:pPr marL="173727" indent="-173727" defTabSz="902042">
              <a:spcBef>
                <a:spcPts val="1200"/>
              </a:spcBef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在执行能力维度上定位最高</a:t>
            </a:r>
          </a:p>
          <a:p>
            <a:pPr marL="173727" indent="-173727" defTabSz="902042">
              <a:spcBef>
                <a:spcPts val="1200"/>
              </a:spcBef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在愿景完备性维度上被定位为最有远见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94" y="333428"/>
            <a:ext cx="11810875" cy="811953"/>
          </a:xfrm>
        </p:spPr>
        <p:txBody>
          <a:bodyPr/>
          <a:lstStyle/>
          <a:p>
            <a:pPr>
              <a:buClr>
                <a:schemeClr val="tx1">
                  <a:lumMod val="60000"/>
                  <a:lumOff val="40000"/>
                </a:schemeClr>
              </a:buClr>
              <a:buSzPct val="90000"/>
            </a:pPr>
            <a:r>
              <a:rPr lang="zh-CN" altLang="en-US" sz="2400" b="0" dirty="0">
                <a:solidFill>
                  <a:srgbClr val="003D79"/>
                </a:solidFill>
                <a:latin typeface="+mn-lt"/>
                <a:ea typeface="+mn-ea"/>
                <a:cs typeface="+mn-cs"/>
              </a:rPr>
              <a:t>公司</a:t>
            </a:r>
            <a:r>
              <a:rPr lang="zh-CN" altLang="en-US" sz="2400" b="0" dirty="0">
                <a:solidFill>
                  <a:srgbClr val="003D79"/>
                </a:solidFill>
                <a:latin typeface="+mn-lt"/>
                <a:ea typeface="+mn-ea"/>
                <a:cs typeface="+mn-cs"/>
                <a:sym typeface="Metropolis Light"/>
              </a:rPr>
              <a:t>派发</a:t>
            </a:r>
            <a:r>
              <a:rPr lang="zh-CN" altLang="en-US" sz="2400" b="0" dirty="0">
                <a:solidFill>
                  <a:srgbClr val="003D79"/>
                </a:solidFill>
                <a:latin typeface="+mn-lt"/>
                <a:ea typeface="+mn-ea"/>
                <a:cs typeface="+mn-cs"/>
              </a:rPr>
              <a:t>资产统一管理 </a:t>
            </a:r>
            <a:r>
              <a:rPr lang="mr-IN" altLang="zh-CN" sz="2400" b="0" dirty="0">
                <a:solidFill>
                  <a:srgbClr val="003D79"/>
                </a:solidFill>
                <a:latin typeface="+mn-lt"/>
                <a:ea typeface="+mn-ea"/>
                <a:cs typeface="+mn-cs"/>
              </a:rPr>
              <a:t>–</a:t>
            </a:r>
            <a:r>
              <a:rPr lang="zh-CN" altLang="en-US" sz="2400" b="0" dirty="0">
                <a:solidFill>
                  <a:srgbClr val="003D79"/>
                </a:solidFill>
                <a:latin typeface="+mn-lt"/>
                <a:ea typeface="+mn-ea"/>
                <a:cs typeface="+mn-cs"/>
              </a:rPr>
              <a:t> 资产统计与追踪</a:t>
            </a:r>
            <a:br>
              <a:rPr lang="en-US" altLang="zh-CN" dirty="0"/>
            </a:br>
            <a:r>
              <a:rPr lang="zh-CN" altLang="en-US" sz="1898" dirty="0">
                <a:solidFill>
                  <a:schemeClr val="tx1"/>
                </a:solidFill>
                <a:ea typeface="SimHei"/>
                <a:cs typeface="SimSun"/>
              </a:rPr>
              <a:t>追踪和统计全国的资产信息，完善设备生命周期管理流程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0349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zh-CN"/>
          </a:p>
        </p:txBody>
      </p:sp>
      <p:grpSp>
        <p:nvGrpSpPr>
          <p:cNvPr id="21" name="Group 20"/>
          <p:cNvGrpSpPr/>
          <p:nvPr/>
        </p:nvGrpSpPr>
        <p:grpSpPr>
          <a:xfrm>
            <a:off x="610394" y="1306987"/>
            <a:ext cx="3441043" cy="3380029"/>
            <a:chOff x="611030" y="1735853"/>
            <a:chExt cx="3444631" cy="33835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1030" y="1735853"/>
              <a:ext cx="3444631" cy="1710951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2333344" y="3255666"/>
              <a:ext cx="2" cy="59285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2283103" y="3848519"/>
              <a:ext cx="100483" cy="10348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798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15862" y="4205007"/>
              <a:ext cx="2229758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1399" b="1" dirty="0"/>
                <a:t>跨平台管理所有的企业资产</a:t>
              </a:r>
              <a:endParaRPr lang="en-US" sz="1399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20194" y="4534385"/>
            <a:ext cx="3726799" cy="1664155"/>
            <a:chOff x="357404" y="5017905"/>
            <a:chExt cx="3730685" cy="1665890"/>
          </a:xfrm>
        </p:grpSpPr>
        <p:cxnSp>
          <p:nvCxnSpPr>
            <p:cNvPr id="37" name="Straight Connector 36"/>
            <p:cNvCxnSpPr>
              <a:stCxn id="41" idx="3"/>
              <a:endCxn id="39" idx="1"/>
            </p:cNvCxnSpPr>
            <p:nvPr/>
          </p:nvCxnSpPr>
          <p:spPr>
            <a:xfrm>
              <a:off x="1938929" y="5850850"/>
              <a:ext cx="451658" cy="22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2375872" y="5835920"/>
              <a:ext cx="100483" cy="10348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798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576625" y="5740707"/>
              <a:ext cx="1511464" cy="2728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1399" dirty="0"/>
                <a:t>丰富的报表资源库</a:t>
              </a:r>
              <a:endParaRPr lang="en-US" sz="1399" dirty="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04" y="5017905"/>
              <a:ext cx="1513183" cy="166589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259852" y="1364472"/>
            <a:ext cx="6152086" cy="5553391"/>
            <a:chOff x="5265336" y="1362319"/>
            <a:chExt cx="6158501" cy="5559182"/>
          </a:xfrm>
        </p:grpSpPr>
        <p:grpSp>
          <p:nvGrpSpPr>
            <p:cNvPr id="45" name="Group 44"/>
            <p:cNvGrpSpPr/>
            <p:nvPr/>
          </p:nvGrpSpPr>
          <p:grpSpPr>
            <a:xfrm>
              <a:off x="5265336" y="1362319"/>
              <a:ext cx="6158501" cy="5559182"/>
              <a:chOff x="5265336" y="1362319"/>
              <a:chExt cx="6158501" cy="555918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65336" y="1362319"/>
                <a:ext cx="6158501" cy="3806975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425762" y="2221561"/>
                <a:ext cx="914400" cy="370784"/>
              </a:xfrm>
              <a:prstGeom prst="rect">
                <a:avLst/>
              </a:prstGeom>
              <a:solidFill>
                <a:schemeClr val="bg1">
                  <a:lumMod val="75000"/>
                  <a:alpha val="41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99" dirty="0"/>
                  <a:t>安全风险</a:t>
                </a:r>
                <a:endParaRPr lang="en-US" sz="1399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73162" y="2208084"/>
                <a:ext cx="914400" cy="370784"/>
              </a:xfrm>
              <a:prstGeom prst="rect">
                <a:avLst/>
              </a:prstGeom>
              <a:solidFill>
                <a:schemeClr val="bg1">
                  <a:lumMod val="75000"/>
                  <a:alpha val="41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99" dirty="0"/>
                  <a:t>归属用户</a:t>
                </a:r>
                <a:endParaRPr lang="en-US" sz="1399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239589" y="2207853"/>
                <a:ext cx="914400" cy="370784"/>
              </a:xfrm>
              <a:prstGeom prst="rect">
                <a:avLst/>
              </a:prstGeom>
              <a:solidFill>
                <a:schemeClr val="bg1">
                  <a:lumMod val="75000"/>
                  <a:alpha val="41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99" dirty="0"/>
                  <a:t>硬件信息</a:t>
                </a:r>
                <a:endParaRPr lang="en-US" sz="1399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463746" y="5169294"/>
                <a:ext cx="2" cy="59285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8421960" y="5778613"/>
                <a:ext cx="100483" cy="103488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8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433690" y="6007101"/>
                <a:ext cx="2229758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1399" b="1" dirty="0"/>
                  <a:t>追踪设备归属信息和状态</a:t>
                </a:r>
                <a:endParaRPr lang="en-US" sz="1399" b="1" dirty="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 flipV="1">
              <a:off x="9684468" y="2728173"/>
              <a:ext cx="304800" cy="146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032308" y="2932903"/>
            <a:ext cx="913448" cy="91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798" dirty="0"/>
          </a:p>
        </p:txBody>
      </p:sp>
    </p:spTree>
    <p:extLst>
      <p:ext uri="{BB962C8B-B14F-4D97-AF65-F5344CB8AC3E}">
        <p14:creationId xmlns:p14="http://schemas.microsoft.com/office/powerpoint/2010/main" val="276185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94" y="333428"/>
            <a:ext cx="11810875" cy="811953"/>
          </a:xfrm>
        </p:spPr>
        <p:txBody>
          <a:bodyPr/>
          <a:lstStyle/>
          <a:p>
            <a:pPr>
              <a:buClr>
                <a:schemeClr val="tx1">
                  <a:lumMod val="60000"/>
                  <a:lumOff val="40000"/>
                </a:schemeClr>
              </a:buClr>
              <a:buSzPct val="90000"/>
            </a:pPr>
            <a:r>
              <a:rPr lang="zh-CN" altLang="en-US" sz="2400" b="0" dirty="0">
                <a:solidFill>
                  <a:srgbClr val="003D79"/>
                </a:solidFill>
                <a:latin typeface="+mn-lt"/>
                <a:ea typeface="+mn-ea"/>
                <a:cs typeface="+mn-cs"/>
              </a:rPr>
              <a:t>原生的多租户分权管理</a:t>
            </a:r>
            <a:br>
              <a:rPr lang="en-US" altLang="zh-CN" dirty="0"/>
            </a:br>
            <a:r>
              <a:rPr lang="zh-CN" altLang="en-US" sz="1898" dirty="0">
                <a:solidFill>
                  <a:schemeClr val="tx1"/>
                </a:solidFill>
                <a:ea typeface="SimHei"/>
                <a:cs typeface="SimSun"/>
              </a:rPr>
              <a:t>根据业务部门或地区采取不同的管理方式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0349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zh-CN"/>
          </a:p>
        </p:txBody>
      </p:sp>
      <p:cxnSp>
        <p:nvCxnSpPr>
          <p:cNvPr id="19" name="Straight Connector 18"/>
          <p:cNvCxnSpPr/>
          <p:nvPr/>
        </p:nvCxnSpPr>
        <p:spPr>
          <a:xfrm>
            <a:off x="3842782" y="2541432"/>
            <a:ext cx="57323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416021" y="2489742"/>
            <a:ext cx="100378" cy="10338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26" name="TextBox 25"/>
          <p:cNvSpPr txBox="1"/>
          <p:nvPr/>
        </p:nvSpPr>
        <p:spPr>
          <a:xfrm>
            <a:off x="4609510" y="2300752"/>
            <a:ext cx="4577461" cy="91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1399" b="1" dirty="0"/>
              <a:t>管理员可根据需要任意创建子组，不同的设备</a:t>
            </a:r>
            <a:endParaRPr lang="en-US" altLang="zh-CN" sz="1399" b="1" dirty="0"/>
          </a:p>
          <a:p>
            <a:pPr>
              <a:lnSpc>
                <a:spcPct val="90000"/>
              </a:lnSpc>
            </a:pPr>
            <a:endParaRPr lang="en-US" altLang="zh-CN" sz="1399" b="1" dirty="0"/>
          </a:p>
          <a:p>
            <a:pPr>
              <a:lnSpc>
                <a:spcPct val="90000"/>
              </a:lnSpc>
            </a:pPr>
            <a:r>
              <a:rPr lang="zh-CN" altLang="en-US" sz="1399" b="1" dirty="0"/>
              <a:t>注册到指定的子组中</a:t>
            </a:r>
            <a:endParaRPr lang="en-US" altLang="zh-CN" sz="1399" b="1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516484" y="5077036"/>
            <a:ext cx="826175" cy="661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342660" y="5025346"/>
            <a:ext cx="100378" cy="10338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30" name="TextBox 29"/>
          <p:cNvSpPr txBox="1"/>
          <p:nvPr/>
        </p:nvSpPr>
        <p:spPr>
          <a:xfrm>
            <a:off x="6546648" y="4941350"/>
            <a:ext cx="4577461" cy="91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1399" b="1" dirty="0"/>
              <a:t>为不同的分组指定不同的管理员且管理员角色可自定义</a:t>
            </a:r>
            <a:endParaRPr lang="en-US" altLang="zh-CN" sz="1399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2" y="3989801"/>
            <a:ext cx="5133659" cy="20298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94" y="1415103"/>
            <a:ext cx="3229533" cy="2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6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Footer Placeholder 3"/>
          <p:cNvSpPr txBox="1"/>
          <p:nvPr/>
        </p:nvSpPr>
        <p:spPr>
          <a:xfrm>
            <a:off x="7008813" y="6471139"/>
            <a:ext cx="5180013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CONFIDENTIAL</a:t>
            </a:r>
          </a:p>
        </p:txBody>
      </p:sp>
      <p:sp>
        <p:nvSpPr>
          <p:cNvPr id="2548" name="Title 5"/>
          <p:cNvSpPr txBox="1">
            <a:spLocks noGrp="1"/>
          </p:cNvSpPr>
          <p:nvPr>
            <p:ph type="title"/>
          </p:nvPr>
        </p:nvSpPr>
        <p:spPr>
          <a:xfrm>
            <a:off x="531812" y="1905000"/>
            <a:ext cx="7999570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Win10 管理</a:t>
            </a:r>
          </a:p>
        </p:txBody>
      </p:sp>
      <p:sp>
        <p:nvSpPr>
          <p:cNvPr id="2549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86418" y="6471139"/>
            <a:ext cx="153964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11792608" y="650388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552" name="Title 1"/>
          <p:cNvSpPr txBox="1">
            <a:spLocks noGrp="1"/>
          </p:cNvSpPr>
          <p:nvPr>
            <p:ph type="title"/>
          </p:nvPr>
        </p:nvSpPr>
        <p:spPr>
          <a:xfrm>
            <a:off x="579355" y="415892"/>
            <a:ext cx="10992409" cy="380605"/>
          </a:xfrm>
          <a:prstGeom prst="rect">
            <a:avLst/>
          </a:prstGeom>
        </p:spPr>
        <p:txBody>
          <a:bodyPr/>
          <a:lstStyle/>
          <a:p>
            <a:pPr defTabSz="832104">
              <a:defRPr sz="2184"/>
            </a:pPr>
            <a:r>
              <a:rPr dirty="0" err="1"/>
              <a:t>为Win</a:t>
            </a:r>
            <a:r>
              <a:rPr dirty="0"/>
              <a:t> 10设备提供了全生命周期管理方案</a:t>
            </a:r>
          </a:p>
        </p:txBody>
      </p:sp>
      <p:sp>
        <p:nvSpPr>
          <p:cNvPr id="2553" name="Straight Connector 4"/>
          <p:cNvSpPr/>
          <p:nvPr/>
        </p:nvSpPr>
        <p:spPr>
          <a:xfrm>
            <a:off x="10765131" y="2556101"/>
            <a:ext cx="1" cy="745307"/>
          </a:xfrm>
          <a:prstGeom prst="line">
            <a:avLst/>
          </a:prstGeom>
          <a:ln w="12700">
            <a:solidFill>
              <a:srgbClr val="F2F2F2"/>
            </a:solidFill>
            <a:prstDash val="sysDot"/>
            <a:miter/>
          </a:ln>
        </p:spPr>
        <p:txBody>
          <a:bodyPr lIns="45672" tIns="45672" rIns="45672" bIns="45672"/>
          <a:lstStyle/>
          <a:p>
            <a:pPr>
              <a:defRPr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554" name="Straight Connector 5"/>
          <p:cNvSpPr/>
          <p:nvPr/>
        </p:nvSpPr>
        <p:spPr>
          <a:xfrm>
            <a:off x="8313296" y="2556101"/>
            <a:ext cx="1" cy="745307"/>
          </a:xfrm>
          <a:prstGeom prst="line">
            <a:avLst/>
          </a:prstGeom>
          <a:ln w="12700">
            <a:solidFill>
              <a:srgbClr val="F2F2F2"/>
            </a:solidFill>
            <a:prstDash val="sysDot"/>
            <a:miter/>
          </a:ln>
        </p:spPr>
        <p:txBody>
          <a:bodyPr lIns="45672" tIns="45672" rIns="45672" bIns="45672"/>
          <a:lstStyle/>
          <a:p>
            <a:pPr>
              <a:defRPr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555" name="Richtungspfeil 27"/>
          <p:cNvSpPr/>
          <p:nvPr/>
        </p:nvSpPr>
        <p:spPr>
          <a:xfrm>
            <a:off x="9520447" y="2011634"/>
            <a:ext cx="2541256" cy="76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04" y="0"/>
                </a:lnTo>
                <a:lnTo>
                  <a:pt x="21600" y="10800"/>
                </a:lnTo>
                <a:lnTo>
                  <a:pt x="1980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87C2C"/>
          </a:solidFill>
          <a:ln w="50800">
            <a:solidFill>
              <a:srgbClr val="FFFFFF"/>
            </a:solidFill>
          </a:ln>
        </p:spPr>
        <p:txBody>
          <a:bodyPr lIns="45672" tIns="45672" rIns="45672" bIns="45672" anchor="ctr"/>
          <a:lstStyle/>
          <a:p>
            <a:pPr algn="ctr" defTabSz="932876"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56" name="Richtungspfeil 27"/>
          <p:cNvSpPr/>
          <p:nvPr/>
        </p:nvSpPr>
        <p:spPr>
          <a:xfrm>
            <a:off x="7208301" y="2011634"/>
            <a:ext cx="2541256" cy="76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04" y="0"/>
                </a:lnTo>
                <a:lnTo>
                  <a:pt x="21600" y="10800"/>
                </a:lnTo>
                <a:lnTo>
                  <a:pt x="1980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DB33F"/>
          </a:solidFill>
          <a:ln w="50800">
            <a:solidFill>
              <a:srgbClr val="FFFFFF"/>
            </a:solidFill>
          </a:ln>
        </p:spPr>
        <p:txBody>
          <a:bodyPr lIns="45672" tIns="45672" rIns="45672" bIns="45672" anchor="ctr"/>
          <a:lstStyle/>
          <a:p>
            <a:pPr algn="ctr" defTabSz="932876"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57" name="Straight Connector 8"/>
          <p:cNvSpPr/>
          <p:nvPr/>
        </p:nvSpPr>
        <p:spPr>
          <a:xfrm flipH="1">
            <a:off x="1427743" y="2560153"/>
            <a:ext cx="1" cy="745306"/>
          </a:xfrm>
          <a:prstGeom prst="line">
            <a:avLst/>
          </a:prstGeom>
          <a:ln w="12700">
            <a:solidFill>
              <a:srgbClr val="F2F2F2"/>
            </a:solidFill>
            <a:prstDash val="sysDot"/>
            <a:miter/>
          </a:ln>
        </p:spPr>
        <p:txBody>
          <a:bodyPr lIns="45672" tIns="45672" rIns="45672" bIns="45672"/>
          <a:lstStyle/>
          <a:p>
            <a:pPr>
              <a:defRPr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558" name="Straight Connector 9"/>
          <p:cNvSpPr/>
          <p:nvPr/>
        </p:nvSpPr>
        <p:spPr>
          <a:xfrm>
            <a:off x="6067029" y="2560153"/>
            <a:ext cx="1" cy="745306"/>
          </a:xfrm>
          <a:prstGeom prst="line">
            <a:avLst/>
          </a:prstGeom>
          <a:ln w="12700">
            <a:solidFill>
              <a:srgbClr val="F2F2F2"/>
            </a:solidFill>
            <a:prstDash val="sysDot"/>
            <a:miter/>
          </a:ln>
        </p:spPr>
        <p:txBody>
          <a:bodyPr lIns="45672" tIns="45672" rIns="45672" bIns="45672"/>
          <a:lstStyle/>
          <a:p>
            <a:pPr>
              <a:defRPr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559" name="Straight Connector 10"/>
          <p:cNvSpPr/>
          <p:nvPr/>
        </p:nvSpPr>
        <p:spPr>
          <a:xfrm>
            <a:off x="3748542" y="2560153"/>
            <a:ext cx="1" cy="745306"/>
          </a:xfrm>
          <a:prstGeom prst="line">
            <a:avLst/>
          </a:prstGeom>
          <a:ln w="12700">
            <a:solidFill>
              <a:srgbClr val="F2F2F2"/>
            </a:solidFill>
            <a:prstDash val="sysDot"/>
            <a:miter/>
          </a:ln>
        </p:spPr>
        <p:txBody>
          <a:bodyPr lIns="45672" tIns="45672" rIns="45672" bIns="45672"/>
          <a:lstStyle/>
          <a:p>
            <a:pPr>
              <a:defRPr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560" name="Rectangle 11"/>
          <p:cNvSpPr/>
          <p:nvPr/>
        </p:nvSpPr>
        <p:spPr>
          <a:xfrm>
            <a:off x="9610097" y="2873256"/>
            <a:ext cx="2254551" cy="2892174"/>
          </a:xfrm>
          <a:prstGeom prst="rect">
            <a:avLst/>
          </a:prstGeom>
          <a:solidFill>
            <a:srgbClr val="F2F2F2"/>
          </a:solidFill>
          <a:ln w="3175">
            <a:solidFill>
              <a:srgbClr val="F2F2F2"/>
            </a:solidFill>
          </a:ln>
        </p:spPr>
        <p:txBody>
          <a:bodyPr lIns="45672" tIns="45672" rIns="45672" bIns="45672" anchor="ctr"/>
          <a:lstStyle/>
          <a:p>
            <a:pPr algn="ctr" defTabSz="932597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61" name="Rectangle 12"/>
          <p:cNvSpPr/>
          <p:nvPr/>
        </p:nvSpPr>
        <p:spPr>
          <a:xfrm>
            <a:off x="281040" y="2882635"/>
            <a:ext cx="2254552" cy="2892174"/>
          </a:xfrm>
          <a:prstGeom prst="rect">
            <a:avLst/>
          </a:prstGeom>
          <a:solidFill>
            <a:srgbClr val="F2F2F2"/>
          </a:solidFill>
          <a:ln w="3175">
            <a:solidFill>
              <a:srgbClr val="F2F2F2"/>
            </a:solidFill>
          </a:ln>
        </p:spPr>
        <p:txBody>
          <a:bodyPr lIns="45672" tIns="45672" rIns="45672" bIns="45672" anchor="ctr"/>
          <a:lstStyle/>
          <a:p>
            <a:pPr algn="ctr" defTabSz="932597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62" name="Rectangle 13"/>
          <p:cNvSpPr/>
          <p:nvPr/>
        </p:nvSpPr>
        <p:spPr>
          <a:xfrm>
            <a:off x="4941618" y="2869489"/>
            <a:ext cx="2254551" cy="2892174"/>
          </a:xfrm>
          <a:prstGeom prst="rect">
            <a:avLst/>
          </a:prstGeom>
          <a:solidFill>
            <a:srgbClr val="F2F2F2"/>
          </a:solidFill>
          <a:ln w="3175">
            <a:solidFill>
              <a:srgbClr val="F2F2F2"/>
            </a:solidFill>
          </a:ln>
        </p:spPr>
        <p:txBody>
          <a:bodyPr lIns="45672" tIns="45672" rIns="45672" bIns="45672" anchor="ctr"/>
          <a:lstStyle/>
          <a:p>
            <a:pPr algn="ctr" defTabSz="932597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63" name="Rectangle 14"/>
          <p:cNvSpPr/>
          <p:nvPr/>
        </p:nvSpPr>
        <p:spPr>
          <a:xfrm>
            <a:off x="2607379" y="2868755"/>
            <a:ext cx="2254551" cy="2892174"/>
          </a:xfrm>
          <a:prstGeom prst="rect">
            <a:avLst/>
          </a:prstGeom>
          <a:solidFill>
            <a:srgbClr val="F2F2F2"/>
          </a:solidFill>
          <a:ln w="3175">
            <a:solidFill>
              <a:srgbClr val="F2F2F2"/>
            </a:solidFill>
          </a:ln>
        </p:spPr>
        <p:txBody>
          <a:bodyPr lIns="45672" tIns="45672" rIns="45672" bIns="45672" anchor="ctr"/>
          <a:lstStyle/>
          <a:p>
            <a:pPr algn="ctr" defTabSz="932597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64" name="Rectangle 15"/>
          <p:cNvSpPr/>
          <p:nvPr/>
        </p:nvSpPr>
        <p:spPr>
          <a:xfrm>
            <a:off x="7275858" y="2869355"/>
            <a:ext cx="2254551" cy="2892174"/>
          </a:xfrm>
          <a:prstGeom prst="rect">
            <a:avLst/>
          </a:prstGeom>
          <a:solidFill>
            <a:srgbClr val="F2F2F2"/>
          </a:solidFill>
          <a:ln w="3175">
            <a:solidFill>
              <a:srgbClr val="F2F2F2"/>
            </a:solidFill>
          </a:ln>
        </p:spPr>
        <p:txBody>
          <a:bodyPr lIns="45672" tIns="45672" rIns="45672" bIns="45672" anchor="ctr"/>
          <a:lstStyle/>
          <a:p>
            <a:pPr algn="ctr" defTabSz="932597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65" name="Rectangle 16"/>
          <p:cNvSpPr txBox="1"/>
          <p:nvPr/>
        </p:nvSpPr>
        <p:spPr>
          <a:xfrm>
            <a:off x="7243502" y="5192373"/>
            <a:ext cx="1222817" cy="508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78" tIns="46578" rIns="46578" bIns="46578">
            <a:spAutoFit/>
          </a:bodyPr>
          <a:lstStyle/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P2P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软件分发技术</a:t>
            </a:r>
          </a:p>
        </p:txBody>
      </p:sp>
      <p:grpSp>
        <p:nvGrpSpPr>
          <p:cNvPr id="2577" name="Group 17"/>
          <p:cNvGrpSpPr/>
          <p:nvPr/>
        </p:nvGrpSpPr>
        <p:grpSpPr>
          <a:xfrm>
            <a:off x="6326188" y="4689560"/>
            <a:ext cx="678119" cy="446430"/>
            <a:chOff x="0" y="0"/>
            <a:chExt cx="678117" cy="446428"/>
          </a:xfrm>
        </p:grpSpPr>
        <p:sp>
          <p:nvSpPr>
            <p:cNvPr id="2566" name="AutoShape 68"/>
            <p:cNvSpPr/>
            <p:nvPr/>
          </p:nvSpPr>
          <p:spPr>
            <a:xfrm>
              <a:off x="0" y="0"/>
              <a:ext cx="678118" cy="446429"/>
            </a:xfrm>
            <a:prstGeom prst="rect">
              <a:avLst/>
            </a:prstGeom>
            <a:solidFill>
              <a:srgbClr val="AADB1E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67" name="Rectangle 70"/>
            <p:cNvSpPr/>
            <p:nvPr/>
          </p:nvSpPr>
          <p:spPr>
            <a:xfrm>
              <a:off x="0" y="0"/>
              <a:ext cx="678118" cy="446429"/>
            </a:xfrm>
            <a:prstGeom prst="rect">
              <a:avLst/>
            </a:prstGeom>
            <a:solidFill>
              <a:srgbClr val="003D79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68" name="Rectangle 71"/>
            <p:cNvSpPr/>
            <p:nvPr/>
          </p:nvSpPr>
          <p:spPr>
            <a:xfrm>
              <a:off x="38015" y="34933"/>
              <a:ext cx="603115" cy="37656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69" name="Rectangle 72"/>
            <p:cNvSpPr/>
            <p:nvPr/>
          </p:nvSpPr>
          <p:spPr>
            <a:xfrm>
              <a:off x="541466" y="160796"/>
              <a:ext cx="43667" cy="213197"/>
            </a:xfrm>
            <a:prstGeom prst="rect">
              <a:avLst/>
            </a:prstGeom>
            <a:solidFill>
              <a:srgbClr val="003D79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70" name="Rectangle 73"/>
            <p:cNvSpPr/>
            <p:nvPr/>
          </p:nvSpPr>
          <p:spPr>
            <a:xfrm>
              <a:off x="468003" y="217820"/>
              <a:ext cx="44181" cy="156173"/>
            </a:xfrm>
            <a:prstGeom prst="rect">
              <a:avLst/>
            </a:prstGeom>
            <a:solidFill>
              <a:srgbClr val="003D79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71" name="Rectangle 74"/>
            <p:cNvSpPr/>
            <p:nvPr/>
          </p:nvSpPr>
          <p:spPr>
            <a:xfrm>
              <a:off x="395054" y="282549"/>
              <a:ext cx="43668" cy="91445"/>
            </a:xfrm>
            <a:prstGeom prst="rect">
              <a:avLst/>
            </a:prstGeom>
            <a:solidFill>
              <a:srgbClr val="003D79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72" name="Rectangle 75"/>
            <p:cNvSpPr/>
            <p:nvPr/>
          </p:nvSpPr>
          <p:spPr>
            <a:xfrm>
              <a:off x="247616" y="300015"/>
              <a:ext cx="43667" cy="73977"/>
            </a:xfrm>
            <a:prstGeom prst="rect">
              <a:avLst/>
            </a:prstGeom>
            <a:solidFill>
              <a:srgbClr val="003D79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73" name="Rectangle 76"/>
            <p:cNvSpPr/>
            <p:nvPr/>
          </p:nvSpPr>
          <p:spPr>
            <a:xfrm>
              <a:off x="174666" y="329299"/>
              <a:ext cx="43667" cy="44694"/>
            </a:xfrm>
            <a:prstGeom prst="rect">
              <a:avLst/>
            </a:prstGeom>
            <a:solidFill>
              <a:srgbClr val="003D79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74" name="Rectangle 77"/>
            <p:cNvSpPr/>
            <p:nvPr/>
          </p:nvSpPr>
          <p:spPr>
            <a:xfrm>
              <a:off x="321592" y="253267"/>
              <a:ext cx="43154" cy="120726"/>
            </a:xfrm>
            <a:prstGeom prst="rect">
              <a:avLst/>
            </a:prstGeom>
            <a:solidFill>
              <a:srgbClr val="003D79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75" name="Rectangle 78"/>
            <p:cNvSpPr/>
            <p:nvPr/>
          </p:nvSpPr>
          <p:spPr>
            <a:xfrm>
              <a:off x="101203" y="253267"/>
              <a:ext cx="43668" cy="120726"/>
            </a:xfrm>
            <a:prstGeom prst="rect">
              <a:avLst/>
            </a:prstGeom>
            <a:solidFill>
              <a:srgbClr val="003D79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76" name="Freeform 79"/>
            <p:cNvSpPr/>
            <p:nvPr/>
          </p:nvSpPr>
          <p:spPr>
            <a:xfrm>
              <a:off x="94525" y="78086"/>
              <a:ext cx="422797" cy="18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21600"/>
                  </a:moveTo>
                  <a:cubicBezTo>
                    <a:pt x="6171" y="21600"/>
                    <a:pt x="6056" y="21337"/>
                    <a:pt x="6017" y="21073"/>
                  </a:cubicBezTo>
                  <a:cubicBezTo>
                    <a:pt x="4976" y="11063"/>
                    <a:pt x="4976" y="11063"/>
                    <a:pt x="4976" y="11063"/>
                  </a:cubicBezTo>
                  <a:cubicBezTo>
                    <a:pt x="4513" y="13785"/>
                    <a:pt x="4513" y="13785"/>
                    <a:pt x="4513" y="13785"/>
                  </a:cubicBezTo>
                  <a:cubicBezTo>
                    <a:pt x="4474" y="14049"/>
                    <a:pt x="4359" y="14312"/>
                    <a:pt x="4243" y="14312"/>
                  </a:cubicBezTo>
                  <a:cubicBezTo>
                    <a:pt x="309" y="14312"/>
                    <a:pt x="309" y="14312"/>
                    <a:pt x="309" y="14312"/>
                  </a:cubicBezTo>
                  <a:cubicBezTo>
                    <a:pt x="154" y="14312"/>
                    <a:pt x="0" y="13961"/>
                    <a:pt x="0" y="13610"/>
                  </a:cubicBezTo>
                  <a:cubicBezTo>
                    <a:pt x="0" y="13171"/>
                    <a:pt x="154" y="12907"/>
                    <a:pt x="309" y="12907"/>
                  </a:cubicBezTo>
                  <a:cubicBezTo>
                    <a:pt x="4011" y="12907"/>
                    <a:pt x="4011" y="12907"/>
                    <a:pt x="4011" y="12907"/>
                  </a:cubicBezTo>
                  <a:cubicBezTo>
                    <a:pt x="4744" y="8429"/>
                    <a:pt x="4744" y="8429"/>
                    <a:pt x="4744" y="8429"/>
                  </a:cubicBezTo>
                  <a:cubicBezTo>
                    <a:pt x="4821" y="8078"/>
                    <a:pt x="4937" y="7902"/>
                    <a:pt x="5053" y="7902"/>
                  </a:cubicBezTo>
                  <a:cubicBezTo>
                    <a:pt x="5207" y="7990"/>
                    <a:pt x="5323" y="8166"/>
                    <a:pt x="5361" y="8517"/>
                  </a:cubicBezTo>
                  <a:cubicBezTo>
                    <a:pt x="6287" y="17649"/>
                    <a:pt x="6287" y="17649"/>
                    <a:pt x="6287" y="17649"/>
                  </a:cubicBezTo>
                  <a:cubicBezTo>
                    <a:pt x="7830" y="527"/>
                    <a:pt x="7830" y="527"/>
                    <a:pt x="7830" y="527"/>
                  </a:cubicBezTo>
                  <a:cubicBezTo>
                    <a:pt x="7869" y="176"/>
                    <a:pt x="7984" y="0"/>
                    <a:pt x="8139" y="0"/>
                  </a:cubicBezTo>
                  <a:cubicBezTo>
                    <a:pt x="8139" y="0"/>
                    <a:pt x="8139" y="0"/>
                    <a:pt x="8139" y="0"/>
                  </a:cubicBezTo>
                  <a:cubicBezTo>
                    <a:pt x="8293" y="0"/>
                    <a:pt x="8409" y="263"/>
                    <a:pt x="8447" y="527"/>
                  </a:cubicBezTo>
                  <a:cubicBezTo>
                    <a:pt x="9489" y="13961"/>
                    <a:pt x="9489" y="13961"/>
                    <a:pt x="9489" y="13961"/>
                  </a:cubicBezTo>
                  <a:cubicBezTo>
                    <a:pt x="9913" y="10537"/>
                    <a:pt x="9913" y="10537"/>
                    <a:pt x="9913" y="10537"/>
                  </a:cubicBezTo>
                  <a:cubicBezTo>
                    <a:pt x="9951" y="10185"/>
                    <a:pt x="10067" y="10010"/>
                    <a:pt x="10221" y="10010"/>
                  </a:cubicBezTo>
                  <a:cubicBezTo>
                    <a:pt x="10337" y="10010"/>
                    <a:pt x="10453" y="10185"/>
                    <a:pt x="10491" y="10449"/>
                  </a:cubicBezTo>
                  <a:cubicBezTo>
                    <a:pt x="10954" y="12907"/>
                    <a:pt x="10954" y="12907"/>
                    <a:pt x="10954" y="12907"/>
                  </a:cubicBezTo>
                  <a:cubicBezTo>
                    <a:pt x="21330" y="12907"/>
                    <a:pt x="21330" y="12907"/>
                    <a:pt x="21330" y="12907"/>
                  </a:cubicBezTo>
                  <a:cubicBezTo>
                    <a:pt x="21484" y="12907"/>
                    <a:pt x="21600" y="13171"/>
                    <a:pt x="21600" y="13610"/>
                  </a:cubicBezTo>
                  <a:cubicBezTo>
                    <a:pt x="21600" y="13961"/>
                    <a:pt x="21484" y="14312"/>
                    <a:pt x="21330" y="14312"/>
                  </a:cubicBezTo>
                  <a:cubicBezTo>
                    <a:pt x="10761" y="14312"/>
                    <a:pt x="10761" y="14312"/>
                    <a:pt x="10761" y="14312"/>
                  </a:cubicBezTo>
                  <a:cubicBezTo>
                    <a:pt x="10646" y="14312"/>
                    <a:pt x="10530" y="14137"/>
                    <a:pt x="10491" y="13873"/>
                  </a:cubicBezTo>
                  <a:cubicBezTo>
                    <a:pt x="10260" y="12732"/>
                    <a:pt x="10260" y="12732"/>
                    <a:pt x="10260" y="12732"/>
                  </a:cubicBezTo>
                  <a:cubicBezTo>
                    <a:pt x="9681" y="17210"/>
                    <a:pt x="9681" y="17210"/>
                    <a:pt x="9681" y="17210"/>
                  </a:cubicBezTo>
                  <a:cubicBezTo>
                    <a:pt x="9643" y="17561"/>
                    <a:pt x="9527" y="17737"/>
                    <a:pt x="9373" y="17737"/>
                  </a:cubicBezTo>
                  <a:cubicBezTo>
                    <a:pt x="9257" y="17737"/>
                    <a:pt x="9141" y="17473"/>
                    <a:pt x="9103" y="17122"/>
                  </a:cubicBezTo>
                  <a:cubicBezTo>
                    <a:pt x="8100" y="4390"/>
                    <a:pt x="8100" y="4390"/>
                    <a:pt x="8100" y="4390"/>
                  </a:cubicBezTo>
                  <a:cubicBezTo>
                    <a:pt x="6634" y="20985"/>
                    <a:pt x="6634" y="20985"/>
                    <a:pt x="6634" y="20985"/>
                  </a:cubicBezTo>
                  <a:cubicBezTo>
                    <a:pt x="6596" y="21337"/>
                    <a:pt x="6480" y="21600"/>
                    <a:pt x="6326" y="21600"/>
                  </a:cubicBezTo>
                  <a:cubicBezTo>
                    <a:pt x="6326" y="21600"/>
                    <a:pt x="6326" y="21600"/>
                    <a:pt x="6326" y="21600"/>
                  </a:cubicBezTo>
                  <a:close/>
                </a:path>
              </a:pathLst>
            </a:custGeom>
            <a:solidFill>
              <a:srgbClr val="003D79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578" name="Rectangle 29"/>
          <p:cNvSpPr txBox="1"/>
          <p:nvPr/>
        </p:nvSpPr>
        <p:spPr>
          <a:xfrm>
            <a:off x="806036" y="3741175"/>
            <a:ext cx="1118251" cy="50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78" tIns="46578" rIns="46578" bIns="46578">
            <a:spAutoFit/>
          </a:bodyPr>
          <a:lstStyle/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与传统</a:t>
            </a:r>
            <a:r>
              <a:t>PCLM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共存</a:t>
            </a:r>
          </a:p>
        </p:txBody>
      </p:sp>
      <p:sp>
        <p:nvSpPr>
          <p:cNvPr id="2579" name="Rectangle 30"/>
          <p:cNvSpPr txBox="1"/>
          <p:nvPr/>
        </p:nvSpPr>
        <p:spPr>
          <a:xfrm>
            <a:off x="4986547" y="3741175"/>
            <a:ext cx="1187488" cy="503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78" tIns="46578" rIns="46578" bIns="46578">
            <a:spAutoFit/>
          </a:bodyPr>
          <a:lstStyle>
            <a:lvl1pPr algn="ctr" defTabSz="932597">
              <a:lnSpc>
                <a:spcPct val="90000"/>
              </a:lnSpc>
              <a:defRPr sz="1200">
                <a:solidFill>
                  <a:srgbClr val="939397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不基于域网络的补丁管理</a:t>
            </a:r>
          </a:p>
        </p:txBody>
      </p:sp>
      <p:sp>
        <p:nvSpPr>
          <p:cNvPr id="2580" name="Freeform 6"/>
          <p:cNvSpPr/>
          <p:nvPr/>
        </p:nvSpPr>
        <p:spPr>
          <a:xfrm>
            <a:off x="5295280" y="3149173"/>
            <a:ext cx="569553" cy="38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1" y="10698"/>
                </a:moveTo>
                <a:lnTo>
                  <a:pt x="18879" y="10223"/>
                </a:lnTo>
                <a:lnTo>
                  <a:pt x="18815" y="9781"/>
                </a:lnTo>
                <a:lnTo>
                  <a:pt x="18730" y="9374"/>
                </a:lnTo>
                <a:lnTo>
                  <a:pt x="18602" y="8932"/>
                </a:lnTo>
                <a:lnTo>
                  <a:pt x="18305" y="8185"/>
                </a:lnTo>
                <a:lnTo>
                  <a:pt x="18135" y="7879"/>
                </a:lnTo>
                <a:lnTo>
                  <a:pt x="17922" y="7540"/>
                </a:lnTo>
                <a:lnTo>
                  <a:pt x="17731" y="7268"/>
                </a:lnTo>
                <a:lnTo>
                  <a:pt x="17497" y="7030"/>
                </a:lnTo>
                <a:lnTo>
                  <a:pt x="17242" y="6792"/>
                </a:lnTo>
                <a:lnTo>
                  <a:pt x="16987" y="6589"/>
                </a:lnTo>
                <a:lnTo>
                  <a:pt x="16731" y="6453"/>
                </a:lnTo>
                <a:lnTo>
                  <a:pt x="16455" y="6317"/>
                </a:lnTo>
                <a:lnTo>
                  <a:pt x="16157" y="6283"/>
                </a:lnTo>
                <a:lnTo>
                  <a:pt x="15498" y="6283"/>
                </a:lnTo>
                <a:lnTo>
                  <a:pt x="15137" y="6419"/>
                </a:lnTo>
                <a:lnTo>
                  <a:pt x="15073" y="5706"/>
                </a:lnTo>
                <a:lnTo>
                  <a:pt x="14988" y="5094"/>
                </a:lnTo>
                <a:lnTo>
                  <a:pt x="14733" y="3872"/>
                </a:lnTo>
                <a:lnTo>
                  <a:pt x="14542" y="3328"/>
                </a:lnTo>
                <a:lnTo>
                  <a:pt x="14308" y="2819"/>
                </a:lnTo>
                <a:lnTo>
                  <a:pt x="14074" y="2275"/>
                </a:lnTo>
                <a:lnTo>
                  <a:pt x="13776" y="1868"/>
                </a:lnTo>
                <a:lnTo>
                  <a:pt x="13500" y="1460"/>
                </a:lnTo>
                <a:lnTo>
                  <a:pt x="13160" y="1087"/>
                </a:lnTo>
                <a:lnTo>
                  <a:pt x="12820" y="781"/>
                </a:lnTo>
                <a:lnTo>
                  <a:pt x="12458" y="509"/>
                </a:lnTo>
                <a:lnTo>
                  <a:pt x="12076" y="272"/>
                </a:lnTo>
                <a:lnTo>
                  <a:pt x="11672" y="136"/>
                </a:lnTo>
                <a:lnTo>
                  <a:pt x="11289" y="34"/>
                </a:lnTo>
                <a:lnTo>
                  <a:pt x="10843" y="0"/>
                </a:lnTo>
                <a:lnTo>
                  <a:pt x="10524" y="34"/>
                </a:lnTo>
                <a:lnTo>
                  <a:pt x="10226" y="102"/>
                </a:lnTo>
                <a:lnTo>
                  <a:pt x="9907" y="170"/>
                </a:lnTo>
                <a:lnTo>
                  <a:pt x="9609" y="272"/>
                </a:lnTo>
                <a:lnTo>
                  <a:pt x="9312" y="475"/>
                </a:lnTo>
                <a:lnTo>
                  <a:pt x="9014" y="645"/>
                </a:lnTo>
                <a:lnTo>
                  <a:pt x="8759" y="883"/>
                </a:lnTo>
                <a:lnTo>
                  <a:pt x="8483" y="1121"/>
                </a:lnTo>
                <a:lnTo>
                  <a:pt x="8249" y="1392"/>
                </a:lnTo>
                <a:lnTo>
                  <a:pt x="8015" y="1698"/>
                </a:lnTo>
                <a:lnTo>
                  <a:pt x="7824" y="2004"/>
                </a:lnTo>
                <a:lnTo>
                  <a:pt x="7398" y="2751"/>
                </a:lnTo>
                <a:lnTo>
                  <a:pt x="7228" y="3125"/>
                </a:lnTo>
                <a:lnTo>
                  <a:pt x="7080" y="3566"/>
                </a:lnTo>
                <a:lnTo>
                  <a:pt x="6931" y="3974"/>
                </a:lnTo>
                <a:lnTo>
                  <a:pt x="6697" y="3872"/>
                </a:lnTo>
                <a:lnTo>
                  <a:pt x="6442" y="3804"/>
                </a:lnTo>
                <a:lnTo>
                  <a:pt x="6144" y="3736"/>
                </a:lnTo>
                <a:lnTo>
                  <a:pt x="5868" y="3702"/>
                </a:lnTo>
                <a:lnTo>
                  <a:pt x="5528" y="3736"/>
                </a:lnTo>
                <a:lnTo>
                  <a:pt x="5166" y="3838"/>
                </a:lnTo>
                <a:lnTo>
                  <a:pt x="4826" y="3974"/>
                </a:lnTo>
                <a:lnTo>
                  <a:pt x="4528" y="4109"/>
                </a:lnTo>
                <a:lnTo>
                  <a:pt x="4209" y="4347"/>
                </a:lnTo>
                <a:lnTo>
                  <a:pt x="3912" y="4619"/>
                </a:lnTo>
                <a:lnTo>
                  <a:pt x="3635" y="4958"/>
                </a:lnTo>
                <a:lnTo>
                  <a:pt x="3168" y="5706"/>
                </a:lnTo>
                <a:lnTo>
                  <a:pt x="2976" y="6147"/>
                </a:lnTo>
                <a:lnTo>
                  <a:pt x="2828" y="6589"/>
                </a:lnTo>
                <a:lnTo>
                  <a:pt x="2679" y="7064"/>
                </a:lnTo>
                <a:lnTo>
                  <a:pt x="2551" y="7574"/>
                </a:lnTo>
                <a:lnTo>
                  <a:pt x="2466" y="8151"/>
                </a:lnTo>
                <a:lnTo>
                  <a:pt x="2402" y="8660"/>
                </a:lnTo>
                <a:lnTo>
                  <a:pt x="2381" y="9272"/>
                </a:lnTo>
                <a:lnTo>
                  <a:pt x="2402" y="9917"/>
                </a:lnTo>
                <a:lnTo>
                  <a:pt x="2487" y="10596"/>
                </a:lnTo>
                <a:lnTo>
                  <a:pt x="2232" y="10766"/>
                </a:lnTo>
                <a:lnTo>
                  <a:pt x="1977" y="10970"/>
                </a:lnTo>
                <a:lnTo>
                  <a:pt x="1701" y="11208"/>
                </a:lnTo>
                <a:lnTo>
                  <a:pt x="1467" y="11479"/>
                </a:lnTo>
                <a:lnTo>
                  <a:pt x="1254" y="11751"/>
                </a:lnTo>
                <a:lnTo>
                  <a:pt x="1063" y="12057"/>
                </a:lnTo>
                <a:lnTo>
                  <a:pt x="850" y="12362"/>
                </a:lnTo>
                <a:lnTo>
                  <a:pt x="680" y="12702"/>
                </a:lnTo>
                <a:lnTo>
                  <a:pt x="531" y="13042"/>
                </a:lnTo>
                <a:lnTo>
                  <a:pt x="383" y="13415"/>
                </a:lnTo>
                <a:lnTo>
                  <a:pt x="255" y="13789"/>
                </a:lnTo>
                <a:lnTo>
                  <a:pt x="170" y="14162"/>
                </a:lnTo>
                <a:lnTo>
                  <a:pt x="85" y="14570"/>
                </a:lnTo>
                <a:lnTo>
                  <a:pt x="21" y="15011"/>
                </a:lnTo>
                <a:lnTo>
                  <a:pt x="0" y="15419"/>
                </a:lnTo>
                <a:lnTo>
                  <a:pt x="0" y="16438"/>
                </a:lnTo>
                <a:lnTo>
                  <a:pt x="85" y="17015"/>
                </a:lnTo>
                <a:lnTo>
                  <a:pt x="170" y="17558"/>
                </a:lnTo>
                <a:lnTo>
                  <a:pt x="319" y="18102"/>
                </a:lnTo>
                <a:lnTo>
                  <a:pt x="489" y="18611"/>
                </a:lnTo>
                <a:lnTo>
                  <a:pt x="702" y="19087"/>
                </a:lnTo>
                <a:lnTo>
                  <a:pt x="935" y="19494"/>
                </a:lnTo>
                <a:lnTo>
                  <a:pt x="1488" y="20309"/>
                </a:lnTo>
                <a:lnTo>
                  <a:pt x="1828" y="20615"/>
                </a:lnTo>
                <a:lnTo>
                  <a:pt x="2147" y="20887"/>
                </a:lnTo>
                <a:lnTo>
                  <a:pt x="2530" y="21125"/>
                </a:lnTo>
                <a:lnTo>
                  <a:pt x="2913" y="21328"/>
                </a:lnTo>
                <a:lnTo>
                  <a:pt x="3295" y="21464"/>
                </a:lnTo>
                <a:lnTo>
                  <a:pt x="3699" y="21566"/>
                </a:lnTo>
                <a:lnTo>
                  <a:pt x="4146" y="21600"/>
                </a:lnTo>
                <a:lnTo>
                  <a:pt x="4358" y="21600"/>
                </a:lnTo>
                <a:lnTo>
                  <a:pt x="9822" y="21362"/>
                </a:lnTo>
                <a:lnTo>
                  <a:pt x="18135" y="21362"/>
                </a:lnTo>
                <a:lnTo>
                  <a:pt x="18496" y="21328"/>
                </a:lnTo>
                <a:lnTo>
                  <a:pt x="18836" y="21226"/>
                </a:lnTo>
                <a:lnTo>
                  <a:pt x="19198" y="21091"/>
                </a:lnTo>
                <a:lnTo>
                  <a:pt x="19517" y="20887"/>
                </a:lnTo>
                <a:lnTo>
                  <a:pt x="19814" y="20683"/>
                </a:lnTo>
                <a:lnTo>
                  <a:pt x="20112" y="20377"/>
                </a:lnTo>
                <a:lnTo>
                  <a:pt x="20367" y="20072"/>
                </a:lnTo>
                <a:lnTo>
                  <a:pt x="20601" y="19698"/>
                </a:lnTo>
                <a:lnTo>
                  <a:pt x="20835" y="19257"/>
                </a:lnTo>
                <a:lnTo>
                  <a:pt x="21005" y="18849"/>
                </a:lnTo>
                <a:lnTo>
                  <a:pt x="21196" y="18374"/>
                </a:lnTo>
                <a:lnTo>
                  <a:pt x="21345" y="17898"/>
                </a:lnTo>
                <a:lnTo>
                  <a:pt x="21451" y="17389"/>
                </a:lnTo>
                <a:lnTo>
                  <a:pt x="21515" y="16879"/>
                </a:lnTo>
                <a:lnTo>
                  <a:pt x="21579" y="16302"/>
                </a:lnTo>
                <a:lnTo>
                  <a:pt x="21600" y="15792"/>
                </a:lnTo>
                <a:lnTo>
                  <a:pt x="21579" y="15317"/>
                </a:lnTo>
                <a:lnTo>
                  <a:pt x="21536" y="14909"/>
                </a:lnTo>
                <a:lnTo>
                  <a:pt x="21494" y="14468"/>
                </a:lnTo>
                <a:lnTo>
                  <a:pt x="21281" y="13653"/>
                </a:lnTo>
                <a:lnTo>
                  <a:pt x="21154" y="13245"/>
                </a:lnTo>
                <a:lnTo>
                  <a:pt x="21005" y="12872"/>
                </a:lnTo>
                <a:lnTo>
                  <a:pt x="20835" y="12566"/>
                </a:lnTo>
                <a:lnTo>
                  <a:pt x="20665" y="12226"/>
                </a:lnTo>
                <a:lnTo>
                  <a:pt x="20452" y="11955"/>
                </a:lnTo>
                <a:lnTo>
                  <a:pt x="20218" y="11683"/>
                </a:lnTo>
                <a:lnTo>
                  <a:pt x="19750" y="11208"/>
                </a:lnTo>
                <a:lnTo>
                  <a:pt x="19495" y="11004"/>
                </a:lnTo>
                <a:lnTo>
                  <a:pt x="19198" y="10834"/>
                </a:lnTo>
                <a:lnTo>
                  <a:pt x="18921" y="10698"/>
                </a:lnTo>
                <a:close/>
              </a:path>
            </a:pathLst>
          </a:custGeom>
          <a:ln w="38100">
            <a:solidFill>
              <a:srgbClr val="003D79"/>
            </a:solidFill>
          </a:ln>
        </p:spPr>
        <p:txBody>
          <a:bodyPr lIns="45672" tIns="45672" rIns="45672" bIns="45672"/>
          <a:lstStyle/>
          <a:p>
            <a:pPr defTabSz="932597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81" name="Rectangle 32"/>
          <p:cNvSpPr txBox="1"/>
          <p:nvPr/>
        </p:nvSpPr>
        <p:spPr>
          <a:xfrm>
            <a:off x="9672588" y="3741175"/>
            <a:ext cx="1104941" cy="50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578" tIns="46578" rIns="46578" bIns="46578">
            <a:spAutoFit/>
          </a:bodyPr>
          <a:lstStyle/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设备健康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合规</a:t>
            </a:r>
          </a:p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分析</a:t>
            </a:r>
          </a:p>
        </p:txBody>
      </p:sp>
      <p:sp>
        <p:nvSpPr>
          <p:cNvPr id="2582" name="Freeform 91"/>
          <p:cNvSpPr/>
          <p:nvPr/>
        </p:nvSpPr>
        <p:spPr>
          <a:xfrm>
            <a:off x="10035771" y="3106826"/>
            <a:ext cx="378574" cy="465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76" y="2938"/>
                </a:moveTo>
                <a:cubicBezTo>
                  <a:pt x="21176" y="2938"/>
                  <a:pt x="14824" y="2765"/>
                  <a:pt x="11012" y="173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10588" y="173"/>
                  <a:pt x="10588" y="173"/>
                  <a:pt x="10588" y="173"/>
                </a:cubicBezTo>
                <a:cubicBezTo>
                  <a:pt x="6776" y="2765"/>
                  <a:pt x="424" y="2938"/>
                  <a:pt x="424" y="2938"/>
                </a:cubicBezTo>
                <a:cubicBezTo>
                  <a:pt x="0" y="2938"/>
                  <a:pt x="0" y="2938"/>
                  <a:pt x="0" y="2938"/>
                </a:cubicBezTo>
                <a:cubicBezTo>
                  <a:pt x="0" y="3283"/>
                  <a:pt x="0" y="3283"/>
                  <a:pt x="0" y="3283"/>
                </a:cubicBezTo>
                <a:cubicBezTo>
                  <a:pt x="0" y="7776"/>
                  <a:pt x="847" y="13997"/>
                  <a:pt x="5294" y="18317"/>
                </a:cubicBezTo>
                <a:cubicBezTo>
                  <a:pt x="8047" y="20909"/>
                  <a:pt x="10588" y="21600"/>
                  <a:pt x="10588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012" y="21600"/>
                  <a:pt x="11012" y="21600"/>
                  <a:pt x="11012" y="21600"/>
                </a:cubicBezTo>
                <a:cubicBezTo>
                  <a:pt x="11012" y="21600"/>
                  <a:pt x="13553" y="20909"/>
                  <a:pt x="16306" y="18317"/>
                </a:cubicBezTo>
                <a:cubicBezTo>
                  <a:pt x="20541" y="13997"/>
                  <a:pt x="21600" y="7776"/>
                  <a:pt x="21600" y="3283"/>
                </a:cubicBezTo>
                <a:cubicBezTo>
                  <a:pt x="21600" y="2938"/>
                  <a:pt x="21600" y="2938"/>
                  <a:pt x="21600" y="2938"/>
                </a:cubicBezTo>
                <a:lnTo>
                  <a:pt x="21176" y="2938"/>
                </a:lnTo>
                <a:close/>
                <a:moveTo>
                  <a:pt x="10800" y="19699"/>
                </a:moveTo>
                <a:cubicBezTo>
                  <a:pt x="10800" y="19699"/>
                  <a:pt x="10800" y="19699"/>
                  <a:pt x="10800" y="19699"/>
                </a:cubicBezTo>
                <a:cubicBezTo>
                  <a:pt x="10800" y="19699"/>
                  <a:pt x="10800" y="19699"/>
                  <a:pt x="10800" y="19699"/>
                </a:cubicBezTo>
                <a:cubicBezTo>
                  <a:pt x="10800" y="19699"/>
                  <a:pt x="10800" y="19699"/>
                  <a:pt x="10800" y="19699"/>
                </a:cubicBezTo>
                <a:close/>
                <a:moveTo>
                  <a:pt x="18635" y="10714"/>
                </a:moveTo>
                <a:cubicBezTo>
                  <a:pt x="18635" y="10886"/>
                  <a:pt x="18635" y="10886"/>
                  <a:pt x="18635" y="10886"/>
                </a:cubicBezTo>
                <a:cubicBezTo>
                  <a:pt x="10800" y="10886"/>
                  <a:pt x="10800" y="10886"/>
                  <a:pt x="10800" y="10886"/>
                </a:cubicBezTo>
                <a:cubicBezTo>
                  <a:pt x="10800" y="19699"/>
                  <a:pt x="10800" y="19699"/>
                  <a:pt x="10800" y="19699"/>
                </a:cubicBezTo>
                <a:cubicBezTo>
                  <a:pt x="10800" y="19699"/>
                  <a:pt x="5082" y="18144"/>
                  <a:pt x="2965" y="10886"/>
                </a:cubicBezTo>
                <a:cubicBezTo>
                  <a:pt x="10800" y="10886"/>
                  <a:pt x="10800" y="10886"/>
                  <a:pt x="10800" y="10886"/>
                </a:cubicBezTo>
                <a:cubicBezTo>
                  <a:pt x="10800" y="2074"/>
                  <a:pt x="10800" y="2074"/>
                  <a:pt x="10800" y="2074"/>
                </a:cubicBezTo>
                <a:cubicBezTo>
                  <a:pt x="10800" y="2074"/>
                  <a:pt x="10800" y="2074"/>
                  <a:pt x="10800" y="2074"/>
                </a:cubicBezTo>
                <a:cubicBezTo>
                  <a:pt x="13976" y="4320"/>
                  <a:pt x="19482" y="4493"/>
                  <a:pt x="19482" y="4493"/>
                </a:cubicBezTo>
                <a:cubicBezTo>
                  <a:pt x="19482" y="6912"/>
                  <a:pt x="19271" y="8986"/>
                  <a:pt x="18635" y="10714"/>
                </a:cubicBezTo>
                <a:close/>
              </a:path>
            </a:pathLst>
          </a:custGeom>
          <a:solidFill>
            <a:srgbClr val="387C2C"/>
          </a:solidFill>
          <a:ln w="12700">
            <a:miter lim="400000"/>
          </a:ln>
        </p:spPr>
        <p:txBody>
          <a:bodyPr lIns="45672" tIns="45672" rIns="45672" bIns="45672"/>
          <a:lstStyle/>
          <a:p>
            <a:pPr defTabSz="932597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83" name="Rectangle 34"/>
          <p:cNvSpPr txBox="1"/>
          <p:nvPr/>
        </p:nvSpPr>
        <p:spPr>
          <a:xfrm>
            <a:off x="7253093" y="3741175"/>
            <a:ext cx="1198257" cy="50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578" tIns="46578" rIns="46578" bIns="46578">
            <a:spAutoFit/>
          </a:bodyPr>
          <a:lstStyle/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Win32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MSI应用</a:t>
            </a:r>
          </a:p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管理</a:t>
            </a:r>
          </a:p>
        </p:txBody>
      </p:sp>
      <p:grpSp>
        <p:nvGrpSpPr>
          <p:cNvPr id="2588" name="Group 35"/>
          <p:cNvGrpSpPr/>
          <p:nvPr/>
        </p:nvGrpSpPr>
        <p:grpSpPr>
          <a:xfrm>
            <a:off x="7598547" y="3088116"/>
            <a:ext cx="507379" cy="505031"/>
            <a:chOff x="0" y="0"/>
            <a:chExt cx="507377" cy="505030"/>
          </a:xfrm>
        </p:grpSpPr>
        <p:sp>
          <p:nvSpPr>
            <p:cNvPr id="2584" name="Freeform 5"/>
            <p:cNvSpPr/>
            <p:nvPr/>
          </p:nvSpPr>
          <p:spPr>
            <a:xfrm>
              <a:off x="318695" y="35906"/>
              <a:ext cx="188683" cy="299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92" y="16166"/>
                  </a:moveTo>
                  <a:cubicBezTo>
                    <a:pt x="18792" y="16166"/>
                    <a:pt x="18792" y="16166"/>
                    <a:pt x="18792" y="16166"/>
                  </a:cubicBezTo>
                  <a:cubicBezTo>
                    <a:pt x="18792" y="16030"/>
                    <a:pt x="18792" y="15894"/>
                    <a:pt x="18792" y="15623"/>
                  </a:cubicBezTo>
                  <a:cubicBezTo>
                    <a:pt x="18792" y="8423"/>
                    <a:pt x="11232" y="2174"/>
                    <a:pt x="864" y="0"/>
                  </a:cubicBezTo>
                  <a:cubicBezTo>
                    <a:pt x="5184" y="2853"/>
                    <a:pt x="5184" y="2853"/>
                    <a:pt x="5184" y="2853"/>
                  </a:cubicBezTo>
                  <a:cubicBezTo>
                    <a:pt x="0" y="4483"/>
                    <a:pt x="0" y="4483"/>
                    <a:pt x="0" y="4483"/>
                  </a:cubicBezTo>
                  <a:cubicBezTo>
                    <a:pt x="6696" y="6249"/>
                    <a:pt x="11664" y="10460"/>
                    <a:pt x="11664" y="15487"/>
                  </a:cubicBezTo>
                  <a:cubicBezTo>
                    <a:pt x="8424" y="15079"/>
                    <a:pt x="8424" y="15079"/>
                    <a:pt x="8424" y="15079"/>
                  </a:cubicBezTo>
                  <a:cubicBezTo>
                    <a:pt x="13392" y="21600"/>
                    <a:pt x="13392" y="21600"/>
                    <a:pt x="13392" y="21600"/>
                  </a:cubicBezTo>
                  <a:cubicBezTo>
                    <a:pt x="21600" y="16574"/>
                    <a:pt x="21600" y="16574"/>
                    <a:pt x="21600" y="16574"/>
                  </a:cubicBezTo>
                  <a:lnTo>
                    <a:pt x="18792" y="16166"/>
                  </a:ln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85" name="Freeform 6"/>
            <p:cNvSpPr/>
            <p:nvPr/>
          </p:nvSpPr>
          <p:spPr>
            <a:xfrm>
              <a:off x="171785" y="318460"/>
              <a:ext cx="299921" cy="186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11" y="5236"/>
                  </a:moveTo>
                  <a:cubicBezTo>
                    <a:pt x="17117" y="0"/>
                    <a:pt x="17117" y="0"/>
                    <a:pt x="17117" y="0"/>
                  </a:cubicBezTo>
                  <a:cubicBezTo>
                    <a:pt x="15215" y="6764"/>
                    <a:pt x="11004" y="11564"/>
                    <a:pt x="6113" y="11782"/>
                  </a:cubicBezTo>
                  <a:cubicBezTo>
                    <a:pt x="6521" y="8509"/>
                    <a:pt x="6521" y="8509"/>
                    <a:pt x="6521" y="8509"/>
                  </a:cubicBezTo>
                  <a:cubicBezTo>
                    <a:pt x="0" y="13309"/>
                    <a:pt x="0" y="13309"/>
                    <a:pt x="0" y="13309"/>
                  </a:cubicBezTo>
                  <a:cubicBezTo>
                    <a:pt x="5026" y="21600"/>
                    <a:pt x="5026" y="21600"/>
                    <a:pt x="5026" y="21600"/>
                  </a:cubicBezTo>
                  <a:cubicBezTo>
                    <a:pt x="5298" y="18764"/>
                    <a:pt x="5298" y="18764"/>
                    <a:pt x="5298" y="18764"/>
                  </a:cubicBezTo>
                  <a:cubicBezTo>
                    <a:pt x="5570" y="18764"/>
                    <a:pt x="5706" y="18764"/>
                    <a:pt x="5977" y="18764"/>
                  </a:cubicBezTo>
                  <a:cubicBezTo>
                    <a:pt x="13313" y="18764"/>
                    <a:pt x="19426" y="11127"/>
                    <a:pt x="21600" y="655"/>
                  </a:cubicBezTo>
                  <a:lnTo>
                    <a:pt x="18611" y="5236"/>
                  </a:ln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86" name="Freeform 7"/>
            <p:cNvSpPr/>
            <p:nvPr/>
          </p:nvSpPr>
          <p:spPr>
            <a:xfrm>
              <a:off x="37783" y="0"/>
              <a:ext cx="298044" cy="18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208"/>
                  </a:moveTo>
                  <a:cubicBezTo>
                    <a:pt x="16542" y="0"/>
                    <a:pt x="16542" y="0"/>
                    <a:pt x="16542" y="0"/>
                  </a:cubicBezTo>
                  <a:cubicBezTo>
                    <a:pt x="16268" y="2808"/>
                    <a:pt x="16268" y="2808"/>
                    <a:pt x="16268" y="2808"/>
                  </a:cubicBezTo>
                  <a:cubicBezTo>
                    <a:pt x="16132" y="2808"/>
                    <a:pt x="15858" y="2808"/>
                    <a:pt x="15722" y="2808"/>
                  </a:cubicBezTo>
                  <a:cubicBezTo>
                    <a:pt x="8476" y="2808"/>
                    <a:pt x="2324" y="10368"/>
                    <a:pt x="0" y="20520"/>
                  </a:cubicBezTo>
                  <a:cubicBezTo>
                    <a:pt x="2871" y="16200"/>
                    <a:pt x="2871" y="16200"/>
                    <a:pt x="2871" y="16200"/>
                  </a:cubicBezTo>
                  <a:cubicBezTo>
                    <a:pt x="4511" y="21600"/>
                    <a:pt x="4511" y="21600"/>
                    <a:pt x="4511" y="21600"/>
                  </a:cubicBezTo>
                  <a:cubicBezTo>
                    <a:pt x="6289" y="14904"/>
                    <a:pt x="10527" y="9936"/>
                    <a:pt x="15448" y="9936"/>
                  </a:cubicBezTo>
                  <a:cubicBezTo>
                    <a:pt x="15175" y="13176"/>
                    <a:pt x="15175" y="13176"/>
                    <a:pt x="15175" y="13176"/>
                  </a:cubicBezTo>
                  <a:lnTo>
                    <a:pt x="21600" y="8208"/>
                  </a:ln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87" name="Freeform 8"/>
            <p:cNvSpPr/>
            <p:nvPr/>
          </p:nvSpPr>
          <p:spPr>
            <a:xfrm>
              <a:off x="-1" y="171550"/>
              <a:ext cx="188684" cy="29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36" y="6152"/>
                  </a:moveTo>
                  <a:cubicBezTo>
                    <a:pt x="13176" y="6425"/>
                    <a:pt x="13176" y="6425"/>
                    <a:pt x="13176" y="6425"/>
                  </a:cubicBezTo>
                  <a:cubicBezTo>
                    <a:pt x="8208" y="0"/>
                    <a:pt x="8208" y="0"/>
                    <a:pt x="8208" y="0"/>
                  </a:cubicBezTo>
                  <a:cubicBezTo>
                    <a:pt x="0" y="4922"/>
                    <a:pt x="0" y="4922"/>
                    <a:pt x="0" y="4922"/>
                  </a:cubicBezTo>
                  <a:cubicBezTo>
                    <a:pt x="3024" y="5332"/>
                    <a:pt x="3024" y="5332"/>
                    <a:pt x="3024" y="5332"/>
                  </a:cubicBezTo>
                  <a:cubicBezTo>
                    <a:pt x="3024" y="5468"/>
                    <a:pt x="3024" y="5742"/>
                    <a:pt x="3024" y="5878"/>
                  </a:cubicBezTo>
                  <a:cubicBezTo>
                    <a:pt x="3024" y="13261"/>
                    <a:pt x="10368" y="19413"/>
                    <a:pt x="20736" y="21600"/>
                  </a:cubicBezTo>
                  <a:cubicBezTo>
                    <a:pt x="16416" y="18729"/>
                    <a:pt x="16416" y="18729"/>
                    <a:pt x="16416" y="18729"/>
                  </a:cubicBezTo>
                  <a:cubicBezTo>
                    <a:pt x="21600" y="17089"/>
                    <a:pt x="21600" y="17089"/>
                    <a:pt x="21600" y="17089"/>
                  </a:cubicBezTo>
                  <a:cubicBezTo>
                    <a:pt x="14904" y="15311"/>
                    <a:pt x="10152" y="11073"/>
                    <a:pt x="9936" y="6152"/>
                  </a:cubicBez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594" name="Group 40"/>
          <p:cNvGrpSpPr/>
          <p:nvPr/>
        </p:nvGrpSpPr>
        <p:grpSpPr>
          <a:xfrm>
            <a:off x="4066570" y="3108468"/>
            <a:ext cx="463132" cy="464348"/>
            <a:chOff x="0" y="0"/>
            <a:chExt cx="463131" cy="464346"/>
          </a:xfrm>
        </p:grpSpPr>
        <p:sp>
          <p:nvSpPr>
            <p:cNvPr id="2589" name="Oval 11"/>
            <p:cNvSpPr/>
            <p:nvPr/>
          </p:nvSpPr>
          <p:spPr>
            <a:xfrm>
              <a:off x="381901" y="87898"/>
              <a:ext cx="48496" cy="50922"/>
            </a:xfrm>
            <a:prstGeom prst="ellipse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90" name="Oval 12"/>
            <p:cNvSpPr/>
            <p:nvPr/>
          </p:nvSpPr>
          <p:spPr>
            <a:xfrm>
              <a:off x="83135" y="112263"/>
              <a:ext cx="50975" cy="49155"/>
            </a:xfrm>
            <a:prstGeom prst="ellipse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91" name="Oval 13"/>
            <p:cNvSpPr/>
            <p:nvPr/>
          </p:nvSpPr>
          <p:spPr>
            <a:xfrm>
              <a:off x="260057" y="206106"/>
              <a:ext cx="50922" cy="48496"/>
            </a:xfrm>
            <a:prstGeom prst="ellipse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92" name="Freeform 14"/>
            <p:cNvSpPr/>
            <p:nvPr/>
          </p:nvSpPr>
          <p:spPr>
            <a:xfrm>
              <a:off x="0" y="-1"/>
              <a:ext cx="463132" cy="46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63" y="5968"/>
                  </a:moveTo>
                  <a:cubicBezTo>
                    <a:pt x="20274" y="6442"/>
                    <a:pt x="19800" y="6821"/>
                    <a:pt x="19326" y="6916"/>
                  </a:cubicBezTo>
                  <a:cubicBezTo>
                    <a:pt x="19800" y="8053"/>
                    <a:pt x="20084" y="9189"/>
                    <a:pt x="20084" y="10421"/>
                  </a:cubicBezTo>
                  <a:cubicBezTo>
                    <a:pt x="17432" y="10421"/>
                    <a:pt x="17432" y="10421"/>
                    <a:pt x="17432" y="10421"/>
                  </a:cubicBezTo>
                  <a:cubicBezTo>
                    <a:pt x="17337" y="9095"/>
                    <a:pt x="17147" y="7958"/>
                    <a:pt x="16863" y="6821"/>
                  </a:cubicBezTo>
                  <a:cubicBezTo>
                    <a:pt x="17242" y="6726"/>
                    <a:pt x="17526" y="6632"/>
                    <a:pt x="17811" y="6537"/>
                  </a:cubicBezTo>
                  <a:cubicBezTo>
                    <a:pt x="17621" y="6347"/>
                    <a:pt x="17432" y="6158"/>
                    <a:pt x="17337" y="5874"/>
                  </a:cubicBezTo>
                  <a:cubicBezTo>
                    <a:pt x="17147" y="5968"/>
                    <a:pt x="16958" y="6063"/>
                    <a:pt x="16674" y="6063"/>
                  </a:cubicBezTo>
                  <a:cubicBezTo>
                    <a:pt x="16200" y="4547"/>
                    <a:pt x="15442" y="3221"/>
                    <a:pt x="14589" y="2274"/>
                  </a:cubicBezTo>
                  <a:cubicBezTo>
                    <a:pt x="15726" y="2747"/>
                    <a:pt x="16674" y="3411"/>
                    <a:pt x="17526" y="4263"/>
                  </a:cubicBezTo>
                  <a:cubicBezTo>
                    <a:pt x="17811" y="3884"/>
                    <a:pt x="18284" y="3600"/>
                    <a:pt x="18853" y="3505"/>
                  </a:cubicBezTo>
                  <a:cubicBezTo>
                    <a:pt x="16863" y="1326"/>
                    <a:pt x="13926" y="0"/>
                    <a:pt x="10800" y="0"/>
                  </a:cubicBezTo>
                  <a:cubicBezTo>
                    <a:pt x="4832" y="0"/>
                    <a:pt x="0" y="4832"/>
                    <a:pt x="0" y="10800"/>
                  </a:cubicBezTo>
                  <a:cubicBezTo>
                    <a:pt x="0" y="16768"/>
                    <a:pt x="4832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9095"/>
                    <a:pt x="21221" y="7484"/>
                    <a:pt x="20463" y="5968"/>
                  </a:cubicBezTo>
                  <a:close/>
                  <a:moveTo>
                    <a:pt x="12789" y="1705"/>
                  </a:moveTo>
                  <a:cubicBezTo>
                    <a:pt x="14211" y="2463"/>
                    <a:pt x="15347" y="4168"/>
                    <a:pt x="16011" y="6253"/>
                  </a:cubicBezTo>
                  <a:cubicBezTo>
                    <a:pt x="15253" y="6442"/>
                    <a:pt x="14495" y="6632"/>
                    <a:pt x="13642" y="6726"/>
                  </a:cubicBezTo>
                  <a:cubicBezTo>
                    <a:pt x="13358" y="4547"/>
                    <a:pt x="12884" y="2747"/>
                    <a:pt x="12316" y="1516"/>
                  </a:cubicBezTo>
                  <a:cubicBezTo>
                    <a:pt x="12505" y="1611"/>
                    <a:pt x="12600" y="1611"/>
                    <a:pt x="12789" y="1705"/>
                  </a:cubicBezTo>
                  <a:close/>
                  <a:moveTo>
                    <a:pt x="10800" y="1421"/>
                  </a:moveTo>
                  <a:cubicBezTo>
                    <a:pt x="10989" y="1421"/>
                    <a:pt x="11179" y="1421"/>
                    <a:pt x="11368" y="1421"/>
                  </a:cubicBezTo>
                  <a:cubicBezTo>
                    <a:pt x="11937" y="2179"/>
                    <a:pt x="12600" y="4074"/>
                    <a:pt x="12884" y="6821"/>
                  </a:cubicBezTo>
                  <a:cubicBezTo>
                    <a:pt x="12221" y="6821"/>
                    <a:pt x="11463" y="6916"/>
                    <a:pt x="10800" y="6916"/>
                  </a:cubicBezTo>
                  <a:cubicBezTo>
                    <a:pt x="10042" y="6916"/>
                    <a:pt x="9379" y="6821"/>
                    <a:pt x="8716" y="6821"/>
                  </a:cubicBezTo>
                  <a:cubicBezTo>
                    <a:pt x="9000" y="4074"/>
                    <a:pt x="9663" y="2179"/>
                    <a:pt x="10232" y="1421"/>
                  </a:cubicBezTo>
                  <a:cubicBezTo>
                    <a:pt x="10421" y="1421"/>
                    <a:pt x="10611" y="1421"/>
                    <a:pt x="10800" y="1421"/>
                  </a:cubicBezTo>
                  <a:close/>
                  <a:moveTo>
                    <a:pt x="2747" y="6063"/>
                  </a:moveTo>
                  <a:cubicBezTo>
                    <a:pt x="2937" y="6158"/>
                    <a:pt x="3126" y="6253"/>
                    <a:pt x="3316" y="6347"/>
                  </a:cubicBezTo>
                  <a:cubicBezTo>
                    <a:pt x="3316" y="6063"/>
                    <a:pt x="3411" y="5779"/>
                    <a:pt x="3505" y="5589"/>
                  </a:cubicBezTo>
                  <a:cubicBezTo>
                    <a:pt x="3411" y="5589"/>
                    <a:pt x="3221" y="5495"/>
                    <a:pt x="3126" y="5400"/>
                  </a:cubicBezTo>
                  <a:cubicBezTo>
                    <a:pt x="4074" y="4074"/>
                    <a:pt x="5400" y="2937"/>
                    <a:pt x="7011" y="2274"/>
                  </a:cubicBezTo>
                  <a:cubicBezTo>
                    <a:pt x="6347" y="2937"/>
                    <a:pt x="5874" y="3695"/>
                    <a:pt x="5400" y="4642"/>
                  </a:cubicBezTo>
                  <a:cubicBezTo>
                    <a:pt x="5684" y="4737"/>
                    <a:pt x="5874" y="4832"/>
                    <a:pt x="6063" y="4926"/>
                  </a:cubicBezTo>
                  <a:cubicBezTo>
                    <a:pt x="6821" y="3505"/>
                    <a:pt x="7674" y="2274"/>
                    <a:pt x="8811" y="1705"/>
                  </a:cubicBezTo>
                  <a:cubicBezTo>
                    <a:pt x="8905" y="1611"/>
                    <a:pt x="9095" y="1611"/>
                    <a:pt x="9284" y="1516"/>
                  </a:cubicBezTo>
                  <a:cubicBezTo>
                    <a:pt x="8621" y="2747"/>
                    <a:pt x="8242" y="4547"/>
                    <a:pt x="7958" y="6726"/>
                  </a:cubicBezTo>
                  <a:cubicBezTo>
                    <a:pt x="7579" y="6632"/>
                    <a:pt x="7200" y="6632"/>
                    <a:pt x="6821" y="6537"/>
                  </a:cubicBezTo>
                  <a:cubicBezTo>
                    <a:pt x="6726" y="6821"/>
                    <a:pt x="6632" y="7011"/>
                    <a:pt x="6537" y="7295"/>
                  </a:cubicBezTo>
                  <a:cubicBezTo>
                    <a:pt x="7011" y="7295"/>
                    <a:pt x="7389" y="7389"/>
                    <a:pt x="7863" y="7484"/>
                  </a:cubicBezTo>
                  <a:cubicBezTo>
                    <a:pt x="7768" y="8432"/>
                    <a:pt x="7768" y="9379"/>
                    <a:pt x="7768" y="10421"/>
                  </a:cubicBezTo>
                  <a:cubicBezTo>
                    <a:pt x="4926" y="10421"/>
                    <a:pt x="4926" y="10421"/>
                    <a:pt x="4926" y="10421"/>
                  </a:cubicBezTo>
                  <a:cubicBezTo>
                    <a:pt x="4926" y="9568"/>
                    <a:pt x="5021" y="8811"/>
                    <a:pt x="5116" y="8053"/>
                  </a:cubicBezTo>
                  <a:cubicBezTo>
                    <a:pt x="5116" y="8053"/>
                    <a:pt x="5116" y="8053"/>
                    <a:pt x="5021" y="8053"/>
                  </a:cubicBezTo>
                  <a:cubicBezTo>
                    <a:pt x="4832" y="8053"/>
                    <a:pt x="4642" y="8053"/>
                    <a:pt x="4453" y="7958"/>
                  </a:cubicBezTo>
                  <a:cubicBezTo>
                    <a:pt x="4263" y="8716"/>
                    <a:pt x="4168" y="9568"/>
                    <a:pt x="4168" y="10421"/>
                  </a:cubicBezTo>
                  <a:cubicBezTo>
                    <a:pt x="1421" y="10421"/>
                    <a:pt x="1421" y="10421"/>
                    <a:pt x="1421" y="10421"/>
                  </a:cubicBezTo>
                  <a:cubicBezTo>
                    <a:pt x="1516" y="8811"/>
                    <a:pt x="1989" y="7295"/>
                    <a:pt x="2747" y="6063"/>
                  </a:cubicBezTo>
                  <a:close/>
                  <a:moveTo>
                    <a:pt x="2842" y="15632"/>
                  </a:moveTo>
                  <a:cubicBezTo>
                    <a:pt x="1989" y="14305"/>
                    <a:pt x="1516" y="12789"/>
                    <a:pt x="1421" y="11179"/>
                  </a:cubicBezTo>
                  <a:cubicBezTo>
                    <a:pt x="4168" y="11179"/>
                    <a:pt x="4168" y="11179"/>
                    <a:pt x="4168" y="11179"/>
                  </a:cubicBezTo>
                  <a:cubicBezTo>
                    <a:pt x="4263" y="12505"/>
                    <a:pt x="4453" y="13737"/>
                    <a:pt x="4737" y="14968"/>
                  </a:cubicBezTo>
                  <a:cubicBezTo>
                    <a:pt x="4074" y="15158"/>
                    <a:pt x="3411" y="15442"/>
                    <a:pt x="2842" y="15632"/>
                  </a:cubicBezTo>
                  <a:close/>
                  <a:moveTo>
                    <a:pt x="3221" y="16295"/>
                  </a:moveTo>
                  <a:cubicBezTo>
                    <a:pt x="3789" y="16011"/>
                    <a:pt x="4358" y="15821"/>
                    <a:pt x="4926" y="15632"/>
                  </a:cubicBezTo>
                  <a:cubicBezTo>
                    <a:pt x="5400" y="17147"/>
                    <a:pt x="6158" y="18379"/>
                    <a:pt x="7011" y="19326"/>
                  </a:cubicBezTo>
                  <a:cubicBezTo>
                    <a:pt x="5495" y="18663"/>
                    <a:pt x="4168" y="17621"/>
                    <a:pt x="3221" y="16295"/>
                  </a:cubicBezTo>
                  <a:close/>
                  <a:moveTo>
                    <a:pt x="10800" y="20084"/>
                  </a:moveTo>
                  <a:cubicBezTo>
                    <a:pt x="10611" y="20084"/>
                    <a:pt x="10421" y="20084"/>
                    <a:pt x="10232" y="20084"/>
                  </a:cubicBezTo>
                  <a:cubicBezTo>
                    <a:pt x="9758" y="19516"/>
                    <a:pt x="9284" y="18284"/>
                    <a:pt x="9000" y="16484"/>
                  </a:cubicBezTo>
                  <a:cubicBezTo>
                    <a:pt x="8716" y="16579"/>
                    <a:pt x="8526" y="16674"/>
                    <a:pt x="8242" y="16674"/>
                  </a:cubicBezTo>
                  <a:cubicBezTo>
                    <a:pt x="8242" y="16674"/>
                    <a:pt x="8242" y="16674"/>
                    <a:pt x="8242" y="16674"/>
                  </a:cubicBezTo>
                  <a:cubicBezTo>
                    <a:pt x="8526" y="18000"/>
                    <a:pt x="8811" y="19137"/>
                    <a:pt x="9284" y="19989"/>
                  </a:cubicBezTo>
                  <a:cubicBezTo>
                    <a:pt x="9095" y="19989"/>
                    <a:pt x="8905" y="19989"/>
                    <a:pt x="8811" y="19895"/>
                  </a:cubicBezTo>
                  <a:cubicBezTo>
                    <a:pt x="7484" y="19137"/>
                    <a:pt x="6347" y="17526"/>
                    <a:pt x="5684" y="15442"/>
                  </a:cubicBezTo>
                  <a:cubicBezTo>
                    <a:pt x="5968" y="15347"/>
                    <a:pt x="6253" y="15347"/>
                    <a:pt x="6537" y="15253"/>
                  </a:cubicBezTo>
                  <a:cubicBezTo>
                    <a:pt x="6537" y="15158"/>
                    <a:pt x="6537" y="15063"/>
                    <a:pt x="6537" y="14874"/>
                  </a:cubicBezTo>
                  <a:cubicBezTo>
                    <a:pt x="6537" y="14779"/>
                    <a:pt x="6537" y="14684"/>
                    <a:pt x="6537" y="14495"/>
                  </a:cubicBezTo>
                  <a:cubicBezTo>
                    <a:pt x="6158" y="14589"/>
                    <a:pt x="5779" y="14684"/>
                    <a:pt x="5400" y="14779"/>
                  </a:cubicBezTo>
                  <a:cubicBezTo>
                    <a:pt x="5116" y="13642"/>
                    <a:pt x="4926" y="12411"/>
                    <a:pt x="4926" y="11179"/>
                  </a:cubicBezTo>
                  <a:cubicBezTo>
                    <a:pt x="7768" y="11179"/>
                    <a:pt x="7768" y="11179"/>
                    <a:pt x="7768" y="11179"/>
                  </a:cubicBezTo>
                  <a:cubicBezTo>
                    <a:pt x="7768" y="11842"/>
                    <a:pt x="7768" y="12505"/>
                    <a:pt x="7863" y="13168"/>
                  </a:cubicBezTo>
                  <a:cubicBezTo>
                    <a:pt x="7958" y="13168"/>
                    <a:pt x="8053" y="13168"/>
                    <a:pt x="8242" y="13168"/>
                  </a:cubicBezTo>
                  <a:cubicBezTo>
                    <a:pt x="8337" y="13168"/>
                    <a:pt x="8432" y="13168"/>
                    <a:pt x="8526" y="13168"/>
                  </a:cubicBezTo>
                  <a:cubicBezTo>
                    <a:pt x="8526" y="12505"/>
                    <a:pt x="8526" y="11842"/>
                    <a:pt x="8526" y="11179"/>
                  </a:cubicBezTo>
                  <a:cubicBezTo>
                    <a:pt x="11653" y="11179"/>
                    <a:pt x="11653" y="11179"/>
                    <a:pt x="11653" y="11179"/>
                  </a:cubicBezTo>
                  <a:cubicBezTo>
                    <a:pt x="11558" y="10989"/>
                    <a:pt x="11558" y="10895"/>
                    <a:pt x="11558" y="10705"/>
                  </a:cubicBezTo>
                  <a:cubicBezTo>
                    <a:pt x="11558" y="10611"/>
                    <a:pt x="11558" y="10516"/>
                    <a:pt x="11558" y="10421"/>
                  </a:cubicBezTo>
                  <a:cubicBezTo>
                    <a:pt x="8526" y="10421"/>
                    <a:pt x="8526" y="10421"/>
                    <a:pt x="8526" y="10421"/>
                  </a:cubicBezTo>
                  <a:cubicBezTo>
                    <a:pt x="8526" y="9379"/>
                    <a:pt x="8526" y="8432"/>
                    <a:pt x="8621" y="7484"/>
                  </a:cubicBezTo>
                  <a:cubicBezTo>
                    <a:pt x="9284" y="7579"/>
                    <a:pt x="10042" y="7579"/>
                    <a:pt x="10800" y="7579"/>
                  </a:cubicBezTo>
                  <a:cubicBezTo>
                    <a:pt x="11558" y="7579"/>
                    <a:pt x="12221" y="7579"/>
                    <a:pt x="12979" y="7484"/>
                  </a:cubicBezTo>
                  <a:cubicBezTo>
                    <a:pt x="12979" y="7958"/>
                    <a:pt x="13074" y="8526"/>
                    <a:pt x="13074" y="9000"/>
                  </a:cubicBezTo>
                  <a:cubicBezTo>
                    <a:pt x="13168" y="9000"/>
                    <a:pt x="13263" y="9000"/>
                    <a:pt x="13263" y="9000"/>
                  </a:cubicBezTo>
                  <a:cubicBezTo>
                    <a:pt x="13453" y="9000"/>
                    <a:pt x="13642" y="9000"/>
                    <a:pt x="13832" y="9095"/>
                  </a:cubicBezTo>
                  <a:cubicBezTo>
                    <a:pt x="13737" y="8526"/>
                    <a:pt x="13737" y="7958"/>
                    <a:pt x="13642" y="7484"/>
                  </a:cubicBezTo>
                  <a:cubicBezTo>
                    <a:pt x="14589" y="7389"/>
                    <a:pt x="15442" y="7200"/>
                    <a:pt x="16200" y="7011"/>
                  </a:cubicBezTo>
                  <a:cubicBezTo>
                    <a:pt x="16484" y="8053"/>
                    <a:pt x="16579" y="9189"/>
                    <a:pt x="16674" y="10421"/>
                  </a:cubicBezTo>
                  <a:cubicBezTo>
                    <a:pt x="14968" y="10421"/>
                    <a:pt x="14968" y="10421"/>
                    <a:pt x="14968" y="10421"/>
                  </a:cubicBezTo>
                  <a:cubicBezTo>
                    <a:pt x="15063" y="10516"/>
                    <a:pt x="15063" y="10611"/>
                    <a:pt x="15063" y="10705"/>
                  </a:cubicBezTo>
                  <a:cubicBezTo>
                    <a:pt x="15063" y="10895"/>
                    <a:pt x="14968" y="10989"/>
                    <a:pt x="14968" y="11179"/>
                  </a:cubicBezTo>
                  <a:cubicBezTo>
                    <a:pt x="16674" y="11179"/>
                    <a:pt x="16674" y="11179"/>
                    <a:pt x="16674" y="11179"/>
                  </a:cubicBezTo>
                  <a:cubicBezTo>
                    <a:pt x="16579" y="12411"/>
                    <a:pt x="16484" y="13642"/>
                    <a:pt x="16105" y="14779"/>
                  </a:cubicBezTo>
                  <a:cubicBezTo>
                    <a:pt x="15347" y="14589"/>
                    <a:pt x="14495" y="14400"/>
                    <a:pt x="13642" y="14305"/>
                  </a:cubicBezTo>
                  <a:cubicBezTo>
                    <a:pt x="13737" y="13642"/>
                    <a:pt x="13737" y="12979"/>
                    <a:pt x="13832" y="12316"/>
                  </a:cubicBezTo>
                  <a:cubicBezTo>
                    <a:pt x="13642" y="12411"/>
                    <a:pt x="13453" y="12411"/>
                    <a:pt x="13263" y="12411"/>
                  </a:cubicBezTo>
                  <a:cubicBezTo>
                    <a:pt x="13263" y="12411"/>
                    <a:pt x="13168" y="12411"/>
                    <a:pt x="13074" y="12411"/>
                  </a:cubicBezTo>
                  <a:cubicBezTo>
                    <a:pt x="13074" y="13074"/>
                    <a:pt x="12979" y="13642"/>
                    <a:pt x="12979" y="14211"/>
                  </a:cubicBezTo>
                  <a:cubicBezTo>
                    <a:pt x="12221" y="14211"/>
                    <a:pt x="11558" y="14116"/>
                    <a:pt x="10800" y="14116"/>
                  </a:cubicBezTo>
                  <a:cubicBezTo>
                    <a:pt x="10421" y="14116"/>
                    <a:pt x="10137" y="14116"/>
                    <a:pt x="9758" y="14211"/>
                  </a:cubicBezTo>
                  <a:cubicBezTo>
                    <a:pt x="9947" y="14400"/>
                    <a:pt x="9947" y="14684"/>
                    <a:pt x="9947" y="14874"/>
                  </a:cubicBezTo>
                  <a:cubicBezTo>
                    <a:pt x="9947" y="14874"/>
                    <a:pt x="9947" y="14874"/>
                    <a:pt x="9947" y="14874"/>
                  </a:cubicBezTo>
                  <a:cubicBezTo>
                    <a:pt x="10232" y="14874"/>
                    <a:pt x="10516" y="14874"/>
                    <a:pt x="10800" y="14874"/>
                  </a:cubicBezTo>
                  <a:cubicBezTo>
                    <a:pt x="11463" y="14874"/>
                    <a:pt x="12221" y="14874"/>
                    <a:pt x="12884" y="14968"/>
                  </a:cubicBezTo>
                  <a:cubicBezTo>
                    <a:pt x="12505" y="17621"/>
                    <a:pt x="11937" y="19326"/>
                    <a:pt x="11368" y="20084"/>
                  </a:cubicBezTo>
                  <a:cubicBezTo>
                    <a:pt x="11179" y="20084"/>
                    <a:pt x="10989" y="20084"/>
                    <a:pt x="10800" y="20084"/>
                  </a:cubicBezTo>
                  <a:close/>
                  <a:moveTo>
                    <a:pt x="12789" y="19895"/>
                  </a:moveTo>
                  <a:cubicBezTo>
                    <a:pt x="12600" y="19989"/>
                    <a:pt x="12505" y="19989"/>
                    <a:pt x="12316" y="19989"/>
                  </a:cubicBezTo>
                  <a:cubicBezTo>
                    <a:pt x="12884" y="18853"/>
                    <a:pt x="13358" y="17053"/>
                    <a:pt x="13547" y="15063"/>
                  </a:cubicBezTo>
                  <a:cubicBezTo>
                    <a:pt x="14400" y="15158"/>
                    <a:pt x="15158" y="15253"/>
                    <a:pt x="15916" y="15442"/>
                  </a:cubicBezTo>
                  <a:cubicBezTo>
                    <a:pt x="15253" y="17526"/>
                    <a:pt x="14116" y="19137"/>
                    <a:pt x="12789" y="19895"/>
                  </a:cubicBezTo>
                  <a:close/>
                  <a:moveTo>
                    <a:pt x="14589" y="19326"/>
                  </a:moveTo>
                  <a:cubicBezTo>
                    <a:pt x="15442" y="18379"/>
                    <a:pt x="16105" y="17147"/>
                    <a:pt x="16674" y="15632"/>
                  </a:cubicBezTo>
                  <a:cubicBezTo>
                    <a:pt x="17242" y="15821"/>
                    <a:pt x="17811" y="16011"/>
                    <a:pt x="18284" y="16295"/>
                  </a:cubicBezTo>
                  <a:cubicBezTo>
                    <a:pt x="17337" y="17621"/>
                    <a:pt x="16105" y="18663"/>
                    <a:pt x="14589" y="19326"/>
                  </a:cubicBezTo>
                  <a:close/>
                  <a:moveTo>
                    <a:pt x="18758" y="15632"/>
                  </a:moveTo>
                  <a:cubicBezTo>
                    <a:pt x="18189" y="15442"/>
                    <a:pt x="17526" y="15158"/>
                    <a:pt x="16863" y="14968"/>
                  </a:cubicBezTo>
                  <a:cubicBezTo>
                    <a:pt x="17147" y="13737"/>
                    <a:pt x="17337" y="12505"/>
                    <a:pt x="17432" y="11179"/>
                  </a:cubicBezTo>
                  <a:cubicBezTo>
                    <a:pt x="20084" y="11179"/>
                    <a:pt x="20084" y="11179"/>
                    <a:pt x="20084" y="11179"/>
                  </a:cubicBezTo>
                  <a:cubicBezTo>
                    <a:pt x="20084" y="12789"/>
                    <a:pt x="19611" y="14305"/>
                    <a:pt x="18758" y="15632"/>
                  </a:cubicBezTo>
                  <a:close/>
                </a:path>
              </a:pathLst>
            </a:cu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93" name="Oval 15"/>
            <p:cNvSpPr/>
            <p:nvPr/>
          </p:nvSpPr>
          <p:spPr>
            <a:xfrm>
              <a:off x="152154" y="295217"/>
              <a:ext cx="49102" cy="49104"/>
            </a:xfrm>
            <a:prstGeom prst="ellipse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595" name="Rectangle 47"/>
          <p:cNvSpPr txBox="1"/>
          <p:nvPr/>
        </p:nvSpPr>
        <p:spPr>
          <a:xfrm>
            <a:off x="3739034" y="3741175"/>
            <a:ext cx="1118251" cy="70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78" tIns="46578" rIns="46578" bIns="46578">
            <a:spAutoFit/>
          </a:bodyPr>
          <a:lstStyle/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配合</a:t>
            </a:r>
            <a:r>
              <a:t>GPO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或</a:t>
            </a:r>
          </a:p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完全脱离域管理</a:t>
            </a:r>
          </a:p>
        </p:txBody>
      </p:sp>
      <p:sp>
        <p:nvSpPr>
          <p:cNvPr id="2596" name="Rectangle 48"/>
          <p:cNvSpPr txBox="1"/>
          <p:nvPr/>
        </p:nvSpPr>
        <p:spPr>
          <a:xfrm>
            <a:off x="10750196" y="3741175"/>
            <a:ext cx="1118251" cy="309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78" tIns="46578" rIns="46578" bIns="46578">
            <a:spAutoFit/>
          </a:bodyPr>
          <a:lstStyle>
            <a:lvl1pPr algn="ctr" defTabSz="932597">
              <a:lnSpc>
                <a:spcPct val="90000"/>
              </a:lnSpc>
              <a:defRPr sz="1200">
                <a:solidFill>
                  <a:srgbClr val="939397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企业数据保护</a:t>
            </a:r>
          </a:p>
        </p:txBody>
      </p:sp>
      <p:grpSp>
        <p:nvGrpSpPr>
          <p:cNvPr id="2605" name="Group 49"/>
          <p:cNvGrpSpPr/>
          <p:nvPr/>
        </p:nvGrpSpPr>
        <p:grpSpPr>
          <a:xfrm>
            <a:off x="1050740" y="3124038"/>
            <a:ext cx="628836" cy="466030"/>
            <a:chOff x="0" y="0"/>
            <a:chExt cx="628834" cy="466028"/>
          </a:xfrm>
        </p:grpSpPr>
        <p:sp>
          <p:nvSpPr>
            <p:cNvPr id="2597" name="Freeform 17"/>
            <p:cNvSpPr/>
            <p:nvPr/>
          </p:nvSpPr>
          <p:spPr>
            <a:xfrm>
              <a:off x="199984" y="22868"/>
              <a:ext cx="358773" cy="219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cubicBezTo>
                    <a:pt x="8246" y="0"/>
                    <a:pt x="8246" y="0"/>
                    <a:pt x="8246" y="0"/>
                  </a:cubicBezTo>
                  <a:cubicBezTo>
                    <a:pt x="7735" y="133"/>
                    <a:pt x="2700" y="3578"/>
                    <a:pt x="803" y="5433"/>
                  </a:cubicBezTo>
                  <a:cubicBezTo>
                    <a:pt x="584" y="5698"/>
                    <a:pt x="73" y="6493"/>
                    <a:pt x="0" y="7288"/>
                  </a:cubicBezTo>
                  <a:cubicBezTo>
                    <a:pt x="0" y="7818"/>
                    <a:pt x="146" y="8083"/>
                    <a:pt x="438" y="8481"/>
                  </a:cubicBezTo>
                  <a:cubicBezTo>
                    <a:pt x="730" y="8746"/>
                    <a:pt x="1168" y="9011"/>
                    <a:pt x="1678" y="9011"/>
                  </a:cubicBezTo>
                  <a:cubicBezTo>
                    <a:pt x="2846" y="9011"/>
                    <a:pt x="4232" y="8216"/>
                    <a:pt x="4232" y="8216"/>
                  </a:cubicBezTo>
                  <a:cubicBezTo>
                    <a:pt x="4451" y="8083"/>
                    <a:pt x="6641" y="6626"/>
                    <a:pt x="7151" y="6626"/>
                  </a:cubicBezTo>
                  <a:cubicBezTo>
                    <a:pt x="7808" y="6758"/>
                    <a:pt x="14886" y="17890"/>
                    <a:pt x="17222" y="21600"/>
                  </a:cubicBezTo>
                  <a:cubicBezTo>
                    <a:pt x="21600" y="18155"/>
                    <a:pt x="21600" y="18155"/>
                    <a:pt x="21600" y="18155"/>
                  </a:cubicBezTo>
                  <a:cubicBezTo>
                    <a:pt x="18097" y="2120"/>
                    <a:pt x="18097" y="2120"/>
                    <a:pt x="18097" y="2120"/>
                  </a:cubicBezTo>
                  <a:cubicBezTo>
                    <a:pt x="17149" y="1988"/>
                    <a:pt x="9486" y="0"/>
                    <a:pt x="8319" y="0"/>
                  </a:cubicBezTo>
                  <a:close/>
                </a:path>
              </a:pathLst>
            </a:cu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98" name="Freeform 18"/>
            <p:cNvSpPr/>
            <p:nvPr/>
          </p:nvSpPr>
          <p:spPr>
            <a:xfrm>
              <a:off x="511853" y="0"/>
              <a:ext cx="116982" cy="21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414" extrusionOk="0">
                  <a:moveTo>
                    <a:pt x="7292" y="0"/>
                  </a:moveTo>
                  <a:cubicBezTo>
                    <a:pt x="7070" y="0"/>
                    <a:pt x="6624" y="0"/>
                    <a:pt x="6179" y="133"/>
                  </a:cubicBezTo>
                  <a:cubicBezTo>
                    <a:pt x="1725" y="1200"/>
                    <a:pt x="1725" y="1200"/>
                    <a:pt x="1725" y="1200"/>
                  </a:cubicBezTo>
                  <a:cubicBezTo>
                    <a:pt x="1057" y="1333"/>
                    <a:pt x="389" y="1600"/>
                    <a:pt x="167" y="2133"/>
                  </a:cubicBezTo>
                  <a:cubicBezTo>
                    <a:pt x="-56" y="2533"/>
                    <a:pt x="-56" y="3067"/>
                    <a:pt x="167" y="3467"/>
                  </a:cubicBezTo>
                  <a:cubicBezTo>
                    <a:pt x="11301" y="20267"/>
                    <a:pt x="11301" y="20267"/>
                    <a:pt x="11301" y="20267"/>
                  </a:cubicBezTo>
                  <a:cubicBezTo>
                    <a:pt x="11746" y="21200"/>
                    <a:pt x="13528" y="21600"/>
                    <a:pt x="15086" y="21333"/>
                  </a:cubicBezTo>
                  <a:cubicBezTo>
                    <a:pt x="19540" y="20267"/>
                    <a:pt x="19540" y="20267"/>
                    <a:pt x="19540" y="20267"/>
                  </a:cubicBezTo>
                  <a:cubicBezTo>
                    <a:pt x="20208" y="20133"/>
                    <a:pt x="20876" y="19733"/>
                    <a:pt x="21321" y="19333"/>
                  </a:cubicBezTo>
                  <a:cubicBezTo>
                    <a:pt x="21544" y="18800"/>
                    <a:pt x="21544" y="18400"/>
                    <a:pt x="21321" y="17867"/>
                  </a:cubicBezTo>
                  <a:cubicBezTo>
                    <a:pt x="10187" y="1067"/>
                    <a:pt x="10187" y="1067"/>
                    <a:pt x="10187" y="1067"/>
                  </a:cubicBezTo>
                  <a:cubicBezTo>
                    <a:pt x="9742" y="400"/>
                    <a:pt x="8629" y="0"/>
                    <a:pt x="7292" y="0"/>
                  </a:cubicBezTo>
                  <a:close/>
                </a:path>
              </a:pathLst>
            </a:cu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99" name="Freeform 19"/>
            <p:cNvSpPr/>
            <p:nvPr/>
          </p:nvSpPr>
          <p:spPr>
            <a:xfrm>
              <a:off x="0" y="25725"/>
              <a:ext cx="71240" cy="2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567"/>
                  </a:moveTo>
                  <a:cubicBezTo>
                    <a:pt x="0" y="19948"/>
                    <a:pt x="366" y="20456"/>
                    <a:pt x="1098" y="20838"/>
                  </a:cubicBezTo>
                  <a:cubicBezTo>
                    <a:pt x="2197" y="21092"/>
                    <a:pt x="3295" y="21346"/>
                    <a:pt x="4393" y="21346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5010" y="21600"/>
                    <a:pt x="17573" y="20965"/>
                    <a:pt x="17573" y="20075"/>
                  </a:cubicBezTo>
                  <a:cubicBezTo>
                    <a:pt x="21600" y="2033"/>
                    <a:pt x="21600" y="2033"/>
                    <a:pt x="21600" y="2033"/>
                  </a:cubicBezTo>
                  <a:cubicBezTo>
                    <a:pt x="21600" y="1525"/>
                    <a:pt x="21234" y="1144"/>
                    <a:pt x="20502" y="762"/>
                  </a:cubicBezTo>
                  <a:cubicBezTo>
                    <a:pt x="19403" y="381"/>
                    <a:pt x="18305" y="254"/>
                    <a:pt x="17207" y="127"/>
                  </a:cubicBezTo>
                  <a:cubicBezTo>
                    <a:pt x="9153" y="0"/>
                    <a:pt x="9153" y="0"/>
                    <a:pt x="9153" y="0"/>
                  </a:cubicBezTo>
                  <a:cubicBezTo>
                    <a:pt x="9153" y="0"/>
                    <a:pt x="9153" y="0"/>
                    <a:pt x="8786" y="0"/>
                  </a:cubicBezTo>
                  <a:cubicBezTo>
                    <a:pt x="6224" y="0"/>
                    <a:pt x="4027" y="635"/>
                    <a:pt x="4027" y="1525"/>
                  </a:cubicBezTo>
                  <a:lnTo>
                    <a:pt x="0" y="19567"/>
                  </a:lnTo>
                  <a:close/>
                </a:path>
              </a:pathLst>
            </a:cu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00" name="Freeform 20"/>
            <p:cNvSpPr/>
            <p:nvPr/>
          </p:nvSpPr>
          <p:spPr>
            <a:xfrm>
              <a:off x="186941" y="379021"/>
              <a:ext cx="71441" cy="8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2" h="20740" extrusionOk="0">
                  <a:moveTo>
                    <a:pt x="19228" y="5588"/>
                  </a:moveTo>
                  <a:cubicBezTo>
                    <a:pt x="18900" y="4298"/>
                    <a:pt x="18246" y="2686"/>
                    <a:pt x="16610" y="1719"/>
                  </a:cubicBezTo>
                  <a:cubicBezTo>
                    <a:pt x="13664" y="-860"/>
                    <a:pt x="10719" y="-538"/>
                    <a:pt x="8100" y="2686"/>
                  </a:cubicBezTo>
                  <a:cubicBezTo>
                    <a:pt x="4828" y="6555"/>
                    <a:pt x="4828" y="6555"/>
                    <a:pt x="4828" y="6555"/>
                  </a:cubicBezTo>
                  <a:cubicBezTo>
                    <a:pt x="4500" y="6877"/>
                    <a:pt x="4500" y="6877"/>
                    <a:pt x="4500" y="6877"/>
                  </a:cubicBezTo>
                  <a:cubicBezTo>
                    <a:pt x="1555" y="10424"/>
                    <a:pt x="1555" y="10424"/>
                    <a:pt x="1555" y="10424"/>
                  </a:cubicBezTo>
                  <a:cubicBezTo>
                    <a:pt x="-2045" y="14937"/>
                    <a:pt x="1555" y="18483"/>
                    <a:pt x="2864" y="19450"/>
                  </a:cubicBezTo>
                  <a:cubicBezTo>
                    <a:pt x="4173" y="20418"/>
                    <a:pt x="5482" y="20740"/>
                    <a:pt x="6464" y="20740"/>
                  </a:cubicBezTo>
                  <a:cubicBezTo>
                    <a:pt x="8428" y="20740"/>
                    <a:pt x="10064" y="20095"/>
                    <a:pt x="11373" y="18161"/>
                  </a:cubicBezTo>
                  <a:cubicBezTo>
                    <a:pt x="15955" y="12680"/>
                    <a:pt x="15955" y="12680"/>
                    <a:pt x="15955" y="12680"/>
                  </a:cubicBezTo>
                  <a:cubicBezTo>
                    <a:pt x="15955" y="12680"/>
                    <a:pt x="15955" y="12680"/>
                    <a:pt x="15955" y="12680"/>
                  </a:cubicBezTo>
                  <a:cubicBezTo>
                    <a:pt x="17591" y="10424"/>
                    <a:pt x="17591" y="10424"/>
                    <a:pt x="17591" y="10424"/>
                  </a:cubicBezTo>
                  <a:cubicBezTo>
                    <a:pt x="18900" y="8812"/>
                    <a:pt x="19555" y="7200"/>
                    <a:pt x="19228" y="5588"/>
                  </a:cubicBezTo>
                  <a:close/>
                </a:path>
              </a:pathLst>
            </a:cu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01" name="Freeform 21"/>
            <p:cNvSpPr/>
            <p:nvPr/>
          </p:nvSpPr>
          <p:spPr>
            <a:xfrm>
              <a:off x="130567" y="336860"/>
              <a:ext cx="79986" cy="95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70" h="20044" extrusionOk="0">
                  <a:moveTo>
                    <a:pt x="1176" y="11514"/>
                  </a:moveTo>
                  <a:cubicBezTo>
                    <a:pt x="-840" y="14072"/>
                    <a:pt x="-264" y="16061"/>
                    <a:pt x="2904" y="18619"/>
                  </a:cubicBezTo>
                  <a:cubicBezTo>
                    <a:pt x="5496" y="20893"/>
                    <a:pt x="8088" y="20325"/>
                    <a:pt x="10392" y="17767"/>
                  </a:cubicBezTo>
                  <a:cubicBezTo>
                    <a:pt x="17592" y="9240"/>
                    <a:pt x="17592" y="9240"/>
                    <a:pt x="17592" y="9240"/>
                  </a:cubicBezTo>
                  <a:cubicBezTo>
                    <a:pt x="20760" y="5261"/>
                    <a:pt x="17592" y="2135"/>
                    <a:pt x="16728" y="1282"/>
                  </a:cubicBezTo>
                  <a:cubicBezTo>
                    <a:pt x="14136" y="-707"/>
                    <a:pt x="11256" y="-423"/>
                    <a:pt x="8952" y="2419"/>
                  </a:cubicBezTo>
                  <a:cubicBezTo>
                    <a:pt x="5208" y="6967"/>
                    <a:pt x="5208" y="6967"/>
                    <a:pt x="5208" y="6967"/>
                  </a:cubicBezTo>
                  <a:cubicBezTo>
                    <a:pt x="5208" y="6967"/>
                    <a:pt x="5208" y="6967"/>
                    <a:pt x="5208" y="6967"/>
                  </a:cubicBezTo>
                  <a:cubicBezTo>
                    <a:pt x="4632" y="7535"/>
                    <a:pt x="4632" y="7535"/>
                    <a:pt x="4632" y="7535"/>
                  </a:cubicBezTo>
                  <a:lnTo>
                    <a:pt x="1176" y="11514"/>
                  </a:lnTo>
                  <a:close/>
                </a:path>
              </a:pathLst>
            </a:cu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02" name="Freeform 22"/>
            <p:cNvSpPr/>
            <p:nvPr/>
          </p:nvSpPr>
          <p:spPr>
            <a:xfrm>
              <a:off x="86605" y="289435"/>
              <a:ext cx="80804" cy="9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20173" extrusionOk="0">
                  <a:moveTo>
                    <a:pt x="1385" y="11170"/>
                  </a:moveTo>
                  <a:cubicBezTo>
                    <a:pt x="115" y="12554"/>
                    <a:pt x="-203" y="13939"/>
                    <a:pt x="115" y="15324"/>
                  </a:cubicBezTo>
                  <a:cubicBezTo>
                    <a:pt x="432" y="16708"/>
                    <a:pt x="1068" y="17816"/>
                    <a:pt x="2656" y="18924"/>
                  </a:cubicBezTo>
                  <a:cubicBezTo>
                    <a:pt x="5515" y="20862"/>
                    <a:pt x="8373" y="20585"/>
                    <a:pt x="10915" y="17816"/>
                  </a:cubicBezTo>
                  <a:cubicBezTo>
                    <a:pt x="19491" y="8954"/>
                    <a:pt x="19491" y="8954"/>
                    <a:pt x="19491" y="8954"/>
                  </a:cubicBezTo>
                  <a:cubicBezTo>
                    <a:pt x="20762" y="7570"/>
                    <a:pt x="21397" y="6185"/>
                    <a:pt x="21079" y="4800"/>
                  </a:cubicBezTo>
                  <a:cubicBezTo>
                    <a:pt x="20762" y="3693"/>
                    <a:pt x="19809" y="2308"/>
                    <a:pt x="18538" y="1477"/>
                  </a:cubicBezTo>
                  <a:cubicBezTo>
                    <a:pt x="15679" y="-738"/>
                    <a:pt x="12821" y="-461"/>
                    <a:pt x="10279" y="2308"/>
                  </a:cubicBezTo>
                  <a:cubicBezTo>
                    <a:pt x="5832" y="6739"/>
                    <a:pt x="5832" y="6739"/>
                    <a:pt x="5832" y="6739"/>
                  </a:cubicBezTo>
                  <a:cubicBezTo>
                    <a:pt x="5832" y="6739"/>
                    <a:pt x="5832" y="6739"/>
                    <a:pt x="5832" y="6739"/>
                  </a:cubicBezTo>
                  <a:cubicBezTo>
                    <a:pt x="5515" y="7293"/>
                    <a:pt x="5515" y="7293"/>
                    <a:pt x="5515" y="7293"/>
                  </a:cubicBezTo>
                  <a:lnTo>
                    <a:pt x="1385" y="11170"/>
                  </a:lnTo>
                  <a:close/>
                </a:path>
              </a:pathLst>
            </a:cu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03" name="Freeform 23"/>
            <p:cNvSpPr/>
            <p:nvPr/>
          </p:nvSpPr>
          <p:spPr>
            <a:xfrm>
              <a:off x="47206" y="241251"/>
              <a:ext cx="77470" cy="92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2" h="20704" extrusionOk="0">
                  <a:moveTo>
                    <a:pt x="9874" y="19204"/>
                  </a:moveTo>
                  <a:cubicBezTo>
                    <a:pt x="18206" y="9904"/>
                    <a:pt x="18206" y="9904"/>
                    <a:pt x="18206" y="9904"/>
                  </a:cubicBezTo>
                  <a:cubicBezTo>
                    <a:pt x="21600" y="5704"/>
                    <a:pt x="18206" y="2404"/>
                    <a:pt x="16971" y="1504"/>
                  </a:cubicBezTo>
                  <a:cubicBezTo>
                    <a:pt x="14194" y="-896"/>
                    <a:pt x="11417" y="-296"/>
                    <a:pt x="8949" y="2404"/>
                  </a:cubicBezTo>
                  <a:cubicBezTo>
                    <a:pt x="6171" y="6004"/>
                    <a:pt x="6171" y="6004"/>
                    <a:pt x="6171" y="6004"/>
                  </a:cubicBezTo>
                  <a:cubicBezTo>
                    <a:pt x="6171" y="6004"/>
                    <a:pt x="6171" y="6004"/>
                    <a:pt x="6171" y="6004"/>
                  </a:cubicBezTo>
                  <a:cubicBezTo>
                    <a:pt x="5863" y="6604"/>
                    <a:pt x="5863" y="6604"/>
                    <a:pt x="5863" y="6604"/>
                  </a:cubicBezTo>
                  <a:cubicBezTo>
                    <a:pt x="1851" y="10804"/>
                    <a:pt x="1851" y="10804"/>
                    <a:pt x="1851" y="10804"/>
                  </a:cubicBezTo>
                  <a:cubicBezTo>
                    <a:pt x="617" y="12304"/>
                    <a:pt x="0" y="13804"/>
                    <a:pt x="0" y="15304"/>
                  </a:cubicBezTo>
                  <a:cubicBezTo>
                    <a:pt x="309" y="16804"/>
                    <a:pt x="1234" y="18004"/>
                    <a:pt x="1851" y="18304"/>
                  </a:cubicBezTo>
                  <a:cubicBezTo>
                    <a:pt x="3394" y="19504"/>
                    <a:pt x="4937" y="20704"/>
                    <a:pt x="6789" y="20704"/>
                  </a:cubicBezTo>
                  <a:cubicBezTo>
                    <a:pt x="7714" y="20704"/>
                    <a:pt x="8640" y="20404"/>
                    <a:pt x="9874" y="19204"/>
                  </a:cubicBezTo>
                  <a:close/>
                </a:path>
              </a:pathLst>
            </a:cu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04" name="Freeform 24"/>
            <p:cNvSpPr/>
            <p:nvPr/>
          </p:nvSpPr>
          <p:spPr>
            <a:xfrm>
              <a:off x="73814" y="46688"/>
              <a:ext cx="410283" cy="389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600" extrusionOk="0">
                  <a:moveTo>
                    <a:pt x="20968" y="13528"/>
                  </a:moveTo>
                  <a:cubicBezTo>
                    <a:pt x="21347" y="13005"/>
                    <a:pt x="21600" y="12183"/>
                    <a:pt x="20842" y="11435"/>
                  </a:cubicBezTo>
                  <a:cubicBezTo>
                    <a:pt x="20211" y="10763"/>
                    <a:pt x="20211" y="10763"/>
                    <a:pt x="20211" y="10763"/>
                  </a:cubicBezTo>
                  <a:cubicBezTo>
                    <a:pt x="17116" y="7624"/>
                    <a:pt x="13453" y="3961"/>
                    <a:pt x="12695" y="3363"/>
                  </a:cubicBezTo>
                  <a:cubicBezTo>
                    <a:pt x="12316" y="3438"/>
                    <a:pt x="11305" y="3887"/>
                    <a:pt x="10484" y="4185"/>
                  </a:cubicBezTo>
                  <a:cubicBezTo>
                    <a:pt x="10421" y="4185"/>
                    <a:pt x="10421" y="4185"/>
                    <a:pt x="10421" y="4185"/>
                  </a:cubicBezTo>
                  <a:cubicBezTo>
                    <a:pt x="10358" y="4185"/>
                    <a:pt x="9158" y="4634"/>
                    <a:pt x="8021" y="4634"/>
                  </a:cubicBezTo>
                  <a:cubicBezTo>
                    <a:pt x="7389" y="4634"/>
                    <a:pt x="6884" y="4484"/>
                    <a:pt x="6505" y="4185"/>
                  </a:cubicBezTo>
                  <a:cubicBezTo>
                    <a:pt x="5874" y="3737"/>
                    <a:pt x="5811" y="3064"/>
                    <a:pt x="5811" y="2765"/>
                  </a:cubicBezTo>
                  <a:cubicBezTo>
                    <a:pt x="5811" y="1943"/>
                    <a:pt x="6442" y="1196"/>
                    <a:pt x="6821" y="897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0" y="10613"/>
                    <a:pt x="0" y="10613"/>
                    <a:pt x="0" y="10613"/>
                  </a:cubicBezTo>
                  <a:cubicBezTo>
                    <a:pt x="505" y="10015"/>
                    <a:pt x="1011" y="9866"/>
                    <a:pt x="1389" y="9866"/>
                  </a:cubicBezTo>
                  <a:cubicBezTo>
                    <a:pt x="1768" y="9866"/>
                    <a:pt x="2211" y="10090"/>
                    <a:pt x="2589" y="10389"/>
                  </a:cubicBezTo>
                  <a:cubicBezTo>
                    <a:pt x="3158" y="10987"/>
                    <a:pt x="3474" y="11734"/>
                    <a:pt x="3347" y="12556"/>
                  </a:cubicBezTo>
                  <a:cubicBezTo>
                    <a:pt x="3916" y="12482"/>
                    <a:pt x="4358" y="12631"/>
                    <a:pt x="4863" y="13080"/>
                  </a:cubicBezTo>
                  <a:cubicBezTo>
                    <a:pt x="5432" y="13678"/>
                    <a:pt x="5747" y="14425"/>
                    <a:pt x="5621" y="15247"/>
                  </a:cubicBezTo>
                  <a:cubicBezTo>
                    <a:pt x="6126" y="15098"/>
                    <a:pt x="6632" y="15322"/>
                    <a:pt x="7074" y="15770"/>
                  </a:cubicBezTo>
                  <a:cubicBezTo>
                    <a:pt x="7642" y="16293"/>
                    <a:pt x="7895" y="16891"/>
                    <a:pt x="7895" y="17639"/>
                  </a:cubicBezTo>
                  <a:cubicBezTo>
                    <a:pt x="8463" y="17415"/>
                    <a:pt x="9095" y="17564"/>
                    <a:pt x="9600" y="18087"/>
                  </a:cubicBezTo>
                  <a:cubicBezTo>
                    <a:pt x="10295" y="18760"/>
                    <a:pt x="10547" y="19731"/>
                    <a:pt x="10295" y="20703"/>
                  </a:cubicBezTo>
                  <a:cubicBezTo>
                    <a:pt x="10800" y="21226"/>
                    <a:pt x="10800" y="21226"/>
                    <a:pt x="10800" y="21226"/>
                  </a:cubicBezTo>
                  <a:cubicBezTo>
                    <a:pt x="10863" y="21226"/>
                    <a:pt x="10926" y="21301"/>
                    <a:pt x="10926" y="21301"/>
                  </a:cubicBezTo>
                  <a:cubicBezTo>
                    <a:pt x="10989" y="21301"/>
                    <a:pt x="10989" y="21301"/>
                    <a:pt x="10989" y="21301"/>
                  </a:cubicBezTo>
                  <a:cubicBezTo>
                    <a:pt x="11179" y="21525"/>
                    <a:pt x="11432" y="21600"/>
                    <a:pt x="11621" y="21600"/>
                  </a:cubicBezTo>
                  <a:cubicBezTo>
                    <a:pt x="12000" y="21600"/>
                    <a:pt x="12316" y="21301"/>
                    <a:pt x="12442" y="21002"/>
                  </a:cubicBezTo>
                  <a:cubicBezTo>
                    <a:pt x="12821" y="20479"/>
                    <a:pt x="13074" y="20030"/>
                    <a:pt x="12568" y="19507"/>
                  </a:cubicBezTo>
                  <a:cubicBezTo>
                    <a:pt x="12568" y="19433"/>
                    <a:pt x="12568" y="19433"/>
                    <a:pt x="12568" y="19433"/>
                  </a:cubicBezTo>
                  <a:cubicBezTo>
                    <a:pt x="9789" y="16667"/>
                    <a:pt x="9789" y="16667"/>
                    <a:pt x="9789" y="16667"/>
                  </a:cubicBezTo>
                  <a:cubicBezTo>
                    <a:pt x="9726" y="16592"/>
                    <a:pt x="9663" y="16443"/>
                    <a:pt x="9600" y="16293"/>
                  </a:cubicBezTo>
                  <a:cubicBezTo>
                    <a:pt x="9600" y="16144"/>
                    <a:pt x="9663" y="16069"/>
                    <a:pt x="9726" y="15920"/>
                  </a:cubicBezTo>
                  <a:cubicBezTo>
                    <a:pt x="9916" y="15696"/>
                    <a:pt x="10168" y="15696"/>
                    <a:pt x="10358" y="15845"/>
                  </a:cubicBezTo>
                  <a:cubicBezTo>
                    <a:pt x="13958" y="19507"/>
                    <a:pt x="13958" y="19507"/>
                    <a:pt x="13958" y="19507"/>
                  </a:cubicBezTo>
                  <a:cubicBezTo>
                    <a:pt x="14147" y="19657"/>
                    <a:pt x="14400" y="19731"/>
                    <a:pt x="14589" y="19731"/>
                  </a:cubicBezTo>
                  <a:cubicBezTo>
                    <a:pt x="14968" y="19731"/>
                    <a:pt x="15284" y="19507"/>
                    <a:pt x="15600" y="19059"/>
                  </a:cubicBezTo>
                  <a:cubicBezTo>
                    <a:pt x="15789" y="18760"/>
                    <a:pt x="15916" y="18386"/>
                    <a:pt x="15916" y="18087"/>
                  </a:cubicBezTo>
                  <a:cubicBezTo>
                    <a:pt x="15853" y="17713"/>
                    <a:pt x="15663" y="17340"/>
                    <a:pt x="15347" y="17041"/>
                  </a:cubicBezTo>
                  <a:cubicBezTo>
                    <a:pt x="14905" y="16592"/>
                    <a:pt x="14905" y="16592"/>
                    <a:pt x="14905" y="16592"/>
                  </a:cubicBezTo>
                  <a:cubicBezTo>
                    <a:pt x="14905" y="16592"/>
                    <a:pt x="14905" y="16592"/>
                    <a:pt x="14905" y="16592"/>
                  </a:cubicBezTo>
                  <a:cubicBezTo>
                    <a:pt x="12884" y="14649"/>
                    <a:pt x="12884" y="14649"/>
                    <a:pt x="12884" y="14649"/>
                  </a:cubicBezTo>
                  <a:cubicBezTo>
                    <a:pt x="12821" y="14574"/>
                    <a:pt x="12758" y="14425"/>
                    <a:pt x="12758" y="14275"/>
                  </a:cubicBezTo>
                  <a:cubicBezTo>
                    <a:pt x="12758" y="14201"/>
                    <a:pt x="12758" y="14051"/>
                    <a:pt x="12821" y="13902"/>
                  </a:cubicBezTo>
                  <a:cubicBezTo>
                    <a:pt x="13011" y="13678"/>
                    <a:pt x="13263" y="13678"/>
                    <a:pt x="13453" y="13827"/>
                  </a:cubicBezTo>
                  <a:cubicBezTo>
                    <a:pt x="16800" y="17041"/>
                    <a:pt x="16800" y="17041"/>
                    <a:pt x="16800" y="17041"/>
                  </a:cubicBezTo>
                  <a:cubicBezTo>
                    <a:pt x="17053" y="17265"/>
                    <a:pt x="17305" y="17415"/>
                    <a:pt x="17558" y="17415"/>
                  </a:cubicBezTo>
                  <a:cubicBezTo>
                    <a:pt x="17937" y="17415"/>
                    <a:pt x="18316" y="17116"/>
                    <a:pt x="18632" y="16667"/>
                  </a:cubicBezTo>
                  <a:cubicBezTo>
                    <a:pt x="18884" y="16293"/>
                    <a:pt x="19011" y="15994"/>
                    <a:pt x="19011" y="15621"/>
                  </a:cubicBezTo>
                  <a:cubicBezTo>
                    <a:pt x="18947" y="15247"/>
                    <a:pt x="18758" y="14873"/>
                    <a:pt x="18442" y="14574"/>
                  </a:cubicBezTo>
                  <a:cubicBezTo>
                    <a:pt x="17495" y="13678"/>
                    <a:pt x="17495" y="13678"/>
                    <a:pt x="17495" y="13678"/>
                  </a:cubicBezTo>
                  <a:cubicBezTo>
                    <a:pt x="17495" y="13678"/>
                    <a:pt x="17495" y="13678"/>
                    <a:pt x="17495" y="13678"/>
                  </a:cubicBezTo>
                  <a:cubicBezTo>
                    <a:pt x="15789" y="11958"/>
                    <a:pt x="15789" y="11958"/>
                    <a:pt x="15789" y="11958"/>
                  </a:cubicBezTo>
                  <a:cubicBezTo>
                    <a:pt x="15600" y="11809"/>
                    <a:pt x="15537" y="11510"/>
                    <a:pt x="15726" y="11286"/>
                  </a:cubicBezTo>
                  <a:cubicBezTo>
                    <a:pt x="15853" y="11062"/>
                    <a:pt x="16105" y="10987"/>
                    <a:pt x="16295" y="11211"/>
                  </a:cubicBezTo>
                  <a:cubicBezTo>
                    <a:pt x="19137" y="13902"/>
                    <a:pt x="19137" y="13902"/>
                    <a:pt x="19137" y="13902"/>
                  </a:cubicBezTo>
                  <a:cubicBezTo>
                    <a:pt x="19705" y="14425"/>
                    <a:pt x="20463" y="14275"/>
                    <a:pt x="20968" y="13528"/>
                  </a:cubicBezTo>
                  <a:close/>
                </a:path>
              </a:pathLst>
            </a:cu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606" name="Freeform 5"/>
          <p:cNvSpPr/>
          <p:nvPr/>
        </p:nvSpPr>
        <p:spPr>
          <a:xfrm>
            <a:off x="11065988" y="3084672"/>
            <a:ext cx="486670" cy="511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3" y="0"/>
                </a:moveTo>
                <a:cubicBezTo>
                  <a:pt x="4185" y="0"/>
                  <a:pt x="0" y="1735"/>
                  <a:pt x="0" y="3882"/>
                </a:cubicBezTo>
                <a:cubicBezTo>
                  <a:pt x="0" y="6028"/>
                  <a:pt x="4185" y="7763"/>
                  <a:pt x="9333" y="7763"/>
                </a:cubicBezTo>
                <a:cubicBezTo>
                  <a:pt x="14480" y="7763"/>
                  <a:pt x="18665" y="6028"/>
                  <a:pt x="18665" y="3882"/>
                </a:cubicBezTo>
                <a:cubicBezTo>
                  <a:pt x="18665" y="1735"/>
                  <a:pt x="14480" y="0"/>
                  <a:pt x="9333" y="0"/>
                </a:cubicBezTo>
                <a:close/>
                <a:moveTo>
                  <a:pt x="0" y="6576"/>
                </a:moveTo>
                <a:cubicBezTo>
                  <a:pt x="0" y="8859"/>
                  <a:pt x="0" y="8859"/>
                  <a:pt x="0" y="8859"/>
                </a:cubicBezTo>
                <a:cubicBezTo>
                  <a:pt x="529" y="9590"/>
                  <a:pt x="1588" y="10138"/>
                  <a:pt x="2357" y="10458"/>
                </a:cubicBezTo>
                <a:cubicBezTo>
                  <a:pt x="4089" y="11188"/>
                  <a:pt x="6591" y="11645"/>
                  <a:pt x="9333" y="11645"/>
                </a:cubicBezTo>
                <a:cubicBezTo>
                  <a:pt x="12075" y="11645"/>
                  <a:pt x="14576" y="11188"/>
                  <a:pt x="16356" y="10458"/>
                </a:cubicBezTo>
                <a:cubicBezTo>
                  <a:pt x="17126" y="10138"/>
                  <a:pt x="18184" y="9636"/>
                  <a:pt x="18665" y="8859"/>
                </a:cubicBezTo>
                <a:cubicBezTo>
                  <a:pt x="18665" y="6576"/>
                  <a:pt x="18665" y="6576"/>
                  <a:pt x="18665" y="6576"/>
                </a:cubicBezTo>
                <a:cubicBezTo>
                  <a:pt x="18136" y="6987"/>
                  <a:pt x="17511" y="7307"/>
                  <a:pt x="16789" y="7626"/>
                </a:cubicBezTo>
                <a:cubicBezTo>
                  <a:pt x="14865" y="8403"/>
                  <a:pt x="12219" y="8859"/>
                  <a:pt x="9333" y="8859"/>
                </a:cubicBezTo>
                <a:cubicBezTo>
                  <a:pt x="6446" y="8859"/>
                  <a:pt x="3849" y="8403"/>
                  <a:pt x="1876" y="7626"/>
                </a:cubicBezTo>
                <a:cubicBezTo>
                  <a:pt x="1155" y="7307"/>
                  <a:pt x="529" y="6987"/>
                  <a:pt x="0" y="6576"/>
                </a:cubicBezTo>
                <a:close/>
                <a:moveTo>
                  <a:pt x="0" y="10458"/>
                </a:moveTo>
                <a:cubicBezTo>
                  <a:pt x="0" y="12741"/>
                  <a:pt x="0" y="12741"/>
                  <a:pt x="0" y="12741"/>
                </a:cubicBezTo>
                <a:cubicBezTo>
                  <a:pt x="529" y="13471"/>
                  <a:pt x="1588" y="14019"/>
                  <a:pt x="2357" y="14339"/>
                </a:cubicBezTo>
                <a:cubicBezTo>
                  <a:pt x="4089" y="15070"/>
                  <a:pt x="6591" y="15526"/>
                  <a:pt x="9333" y="15526"/>
                </a:cubicBezTo>
                <a:cubicBezTo>
                  <a:pt x="11161" y="15526"/>
                  <a:pt x="12845" y="15298"/>
                  <a:pt x="14336" y="14978"/>
                </a:cubicBezTo>
                <a:cubicBezTo>
                  <a:pt x="14384" y="14111"/>
                  <a:pt x="14721" y="13334"/>
                  <a:pt x="15346" y="12786"/>
                </a:cubicBezTo>
                <a:cubicBezTo>
                  <a:pt x="15971" y="12193"/>
                  <a:pt x="16886" y="11919"/>
                  <a:pt x="17800" y="11919"/>
                </a:cubicBezTo>
                <a:cubicBezTo>
                  <a:pt x="18088" y="11919"/>
                  <a:pt x="18377" y="11964"/>
                  <a:pt x="18665" y="12010"/>
                </a:cubicBezTo>
                <a:cubicBezTo>
                  <a:pt x="18665" y="10458"/>
                  <a:pt x="18665" y="10458"/>
                  <a:pt x="18665" y="10458"/>
                </a:cubicBezTo>
                <a:cubicBezTo>
                  <a:pt x="18136" y="10823"/>
                  <a:pt x="17511" y="11188"/>
                  <a:pt x="16789" y="11462"/>
                </a:cubicBezTo>
                <a:cubicBezTo>
                  <a:pt x="14865" y="12284"/>
                  <a:pt x="12219" y="12741"/>
                  <a:pt x="9333" y="12741"/>
                </a:cubicBezTo>
                <a:cubicBezTo>
                  <a:pt x="6446" y="12741"/>
                  <a:pt x="3849" y="12284"/>
                  <a:pt x="1876" y="11462"/>
                </a:cubicBezTo>
                <a:cubicBezTo>
                  <a:pt x="1155" y="11188"/>
                  <a:pt x="529" y="10823"/>
                  <a:pt x="0" y="10458"/>
                </a:cubicBezTo>
                <a:close/>
                <a:moveTo>
                  <a:pt x="17800" y="12741"/>
                </a:moveTo>
                <a:cubicBezTo>
                  <a:pt x="17126" y="12741"/>
                  <a:pt x="16453" y="12969"/>
                  <a:pt x="15971" y="13426"/>
                </a:cubicBezTo>
                <a:cubicBezTo>
                  <a:pt x="15442" y="13837"/>
                  <a:pt x="15154" y="14476"/>
                  <a:pt x="15154" y="15252"/>
                </a:cubicBezTo>
                <a:cubicBezTo>
                  <a:pt x="15154" y="16074"/>
                  <a:pt x="15154" y="16074"/>
                  <a:pt x="15154" y="16074"/>
                </a:cubicBezTo>
                <a:cubicBezTo>
                  <a:pt x="13999" y="16074"/>
                  <a:pt x="13999" y="16074"/>
                  <a:pt x="13999" y="16074"/>
                </a:cubicBezTo>
                <a:cubicBezTo>
                  <a:pt x="13999" y="21600"/>
                  <a:pt x="13999" y="21600"/>
                  <a:pt x="13999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6074"/>
                  <a:pt x="21600" y="16074"/>
                  <a:pt x="21600" y="16074"/>
                </a:cubicBezTo>
                <a:cubicBezTo>
                  <a:pt x="20445" y="16074"/>
                  <a:pt x="20445" y="16074"/>
                  <a:pt x="20445" y="16074"/>
                </a:cubicBezTo>
                <a:cubicBezTo>
                  <a:pt x="20445" y="15252"/>
                  <a:pt x="20445" y="15252"/>
                  <a:pt x="20445" y="15252"/>
                </a:cubicBezTo>
                <a:cubicBezTo>
                  <a:pt x="20445" y="14476"/>
                  <a:pt x="20157" y="13837"/>
                  <a:pt x="19676" y="13426"/>
                </a:cubicBezTo>
                <a:cubicBezTo>
                  <a:pt x="19147" y="12969"/>
                  <a:pt x="18521" y="12741"/>
                  <a:pt x="17800" y="12741"/>
                </a:cubicBezTo>
                <a:close/>
                <a:moveTo>
                  <a:pt x="17800" y="13837"/>
                </a:moveTo>
                <a:cubicBezTo>
                  <a:pt x="18233" y="13837"/>
                  <a:pt x="18617" y="13974"/>
                  <a:pt x="18858" y="14202"/>
                </a:cubicBezTo>
                <a:cubicBezTo>
                  <a:pt x="19098" y="14430"/>
                  <a:pt x="19243" y="14750"/>
                  <a:pt x="19243" y="15252"/>
                </a:cubicBezTo>
                <a:cubicBezTo>
                  <a:pt x="19243" y="16074"/>
                  <a:pt x="19243" y="16074"/>
                  <a:pt x="19243" y="16074"/>
                </a:cubicBezTo>
                <a:cubicBezTo>
                  <a:pt x="16356" y="16074"/>
                  <a:pt x="16356" y="16074"/>
                  <a:pt x="16356" y="16074"/>
                </a:cubicBezTo>
                <a:cubicBezTo>
                  <a:pt x="16356" y="15252"/>
                  <a:pt x="16356" y="15252"/>
                  <a:pt x="16356" y="15252"/>
                </a:cubicBezTo>
                <a:cubicBezTo>
                  <a:pt x="16356" y="14750"/>
                  <a:pt x="16501" y="14430"/>
                  <a:pt x="16741" y="14202"/>
                </a:cubicBezTo>
                <a:cubicBezTo>
                  <a:pt x="16982" y="13974"/>
                  <a:pt x="17367" y="13837"/>
                  <a:pt x="17800" y="13837"/>
                </a:cubicBezTo>
                <a:close/>
                <a:moveTo>
                  <a:pt x="0" y="14339"/>
                </a:moveTo>
                <a:cubicBezTo>
                  <a:pt x="0" y="15526"/>
                  <a:pt x="0" y="15526"/>
                  <a:pt x="0" y="15526"/>
                </a:cubicBezTo>
                <a:cubicBezTo>
                  <a:pt x="0" y="17673"/>
                  <a:pt x="4185" y="19408"/>
                  <a:pt x="9333" y="19408"/>
                </a:cubicBezTo>
                <a:cubicBezTo>
                  <a:pt x="10680" y="19408"/>
                  <a:pt x="11979" y="19271"/>
                  <a:pt x="13133" y="19043"/>
                </a:cubicBezTo>
                <a:cubicBezTo>
                  <a:pt x="13133" y="16348"/>
                  <a:pt x="13133" y="16348"/>
                  <a:pt x="13133" y="16348"/>
                </a:cubicBezTo>
                <a:cubicBezTo>
                  <a:pt x="11931" y="16531"/>
                  <a:pt x="10680" y="16622"/>
                  <a:pt x="9333" y="16622"/>
                </a:cubicBezTo>
                <a:cubicBezTo>
                  <a:pt x="6446" y="16622"/>
                  <a:pt x="3849" y="16166"/>
                  <a:pt x="1876" y="15344"/>
                </a:cubicBezTo>
                <a:cubicBezTo>
                  <a:pt x="1155" y="15070"/>
                  <a:pt x="529" y="14704"/>
                  <a:pt x="0" y="14339"/>
                </a:cubicBezTo>
                <a:close/>
              </a:path>
            </a:pathLst>
          </a:custGeom>
          <a:solidFill>
            <a:srgbClr val="387C2C"/>
          </a:solidFill>
          <a:ln w="12700">
            <a:miter lim="400000"/>
          </a:ln>
        </p:spPr>
        <p:txBody>
          <a:bodyPr lIns="45672" tIns="45672" rIns="45672" bIns="45672"/>
          <a:lstStyle/>
          <a:p>
            <a:pPr defTabSz="932597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07" name="Rectangle 62"/>
          <p:cNvSpPr txBox="1"/>
          <p:nvPr/>
        </p:nvSpPr>
        <p:spPr>
          <a:xfrm>
            <a:off x="6231324" y="5192373"/>
            <a:ext cx="867858" cy="503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578" tIns="46578" rIns="46578" bIns="46578">
            <a:spAutoFit/>
          </a:bodyPr>
          <a:lstStyle/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补丁审计</a:t>
            </a:r>
          </a:p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与安装分析</a:t>
            </a:r>
          </a:p>
        </p:txBody>
      </p:sp>
      <p:sp>
        <p:nvSpPr>
          <p:cNvPr id="2608" name="Rectangle 63"/>
          <p:cNvSpPr txBox="1"/>
          <p:nvPr/>
        </p:nvSpPr>
        <p:spPr>
          <a:xfrm>
            <a:off x="6048295" y="3741175"/>
            <a:ext cx="1118251" cy="503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78" tIns="46578" rIns="46578" bIns="46578">
            <a:spAutoFit/>
          </a:bodyPr>
          <a:lstStyle/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细粒度的</a:t>
            </a:r>
          </a:p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补丁控制</a:t>
            </a:r>
          </a:p>
        </p:txBody>
      </p:sp>
      <p:sp>
        <p:nvSpPr>
          <p:cNvPr id="2609" name="Rectangle 64"/>
          <p:cNvSpPr txBox="1"/>
          <p:nvPr/>
        </p:nvSpPr>
        <p:spPr>
          <a:xfrm>
            <a:off x="9767670" y="2221791"/>
            <a:ext cx="2101215" cy="37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90" tIns="46590" rIns="46590" bIns="46590" anchor="ctr">
            <a:spAutoFit/>
          </a:bodyPr>
          <a:lstStyle/>
          <a:p>
            <a:pPr algn="ctr" defTabSz="932876">
              <a:lnSpc>
                <a:spcPct val="90000"/>
              </a:lnSpc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5.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设备健康度与安全</a:t>
            </a:r>
          </a:p>
        </p:txBody>
      </p:sp>
      <p:sp>
        <p:nvSpPr>
          <p:cNvPr id="2610" name="Richtungspfeil 27"/>
          <p:cNvSpPr/>
          <p:nvPr/>
        </p:nvSpPr>
        <p:spPr>
          <a:xfrm>
            <a:off x="4878435" y="2011634"/>
            <a:ext cx="2541256" cy="76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04" y="0"/>
                </a:lnTo>
                <a:lnTo>
                  <a:pt x="21600" y="10800"/>
                </a:lnTo>
                <a:lnTo>
                  <a:pt x="1980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3D79"/>
          </a:solidFill>
          <a:ln w="50800">
            <a:solidFill>
              <a:srgbClr val="FFFFFF"/>
            </a:solidFill>
          </a:ln>
        </p:spPr>
        <p:txBody>
          <a:bodyPr lIns="45672" tIns="45672" rIns="45672" bIns="45672" anchor="ctr"/>
          <a:lstStyle/>
          <a:p>
            <a:pPr algn="ctr" defTabSz="932876"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11" name="Rectangle 66"/>
          <p:cNvSpPr txBox="1"/>
          <p:nvPr/>
        </p:nvSpPr>
        <p:spPr>
          <a:xfrm>
            <a:off x="5054097" y="2221791"/>
            <a:ext cx="2325018" cy="37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90" tIns="46590" rIns="46590" bIns="46590" anchor="ctr">
            <a:spAutoFit/>
          </a:bodyPr>
          <a:lstStyle/>
          <a:p>
            <a:pPr algn="ctr" defTabSz="932876">
              <a:lnSpc>
                <a:spcPct val="90000"/>
              </a:lnSpc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3.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补丁管理</a:t>
            </a:r>
          </a:p>
        </p:txBody>
      </p:sp>
      <p:sp>
        <p:nvSpPr>
          <p:cNvPr id="2612" name="Rectangle 67"/>
          <p:cNvSpPr txBox="1"/>
          <p:nvPr/>
        </p:nvSpPr>
        <p:spPr>
          <a:xfrm>
            <a:off x="7382270" y="2221791"/>
            <a:ext cx="2296531" cy="37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90" tIns="46590" rIns="46590" bIns="46590" anchor="ctr">
            <a:spAutoFit/>
          </a:bodyPr>
          <a:lstStyle/>
          <a:p>
            <a:pPr algn="ctr" defTabSz="932876">
              <a:lnSpc>
                <a:spcPct val="90000"/>
              </a:lnSpc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4.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软件分发</a:t>
            </a:r>
          </a:p>
        </p:txBody>
      </p:sp>
      <p:sp>
        <p:nvSpPr>
          <p:cNvPr id="2613" name="Richtungspfeil 27"/>
          <p:cNvSpPr/>
          <p:nvPr/>
        </p:nvSpPr>
        <p:spPr>
          <a:xfrm>
            <a:off x="2563745" y="2011634"/>
            <a:ext cx="2541256" cy="76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04" y="0"/>
                </a:lnTo>
                <a:lnTo>
                  <a:pt x="21600" y="10800"/>
                </a:lnTo>
                <a:lnTo>
                  <a:pt x="1980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990"/>
          </a:solidFill>
          <a:ln w="50800">
            <a:solidFill>
              <a:srgbClr val="FFFFFF"/>
            </a:solidFill>
          </a:ln>
        </p:spPr>
        <p:txBody>
          <a:bodyPr lIns="45672" tIns="45672" rIns="45672" bIns="45672" anchor="ctr"/>
          <a:lstStyle/>
          <a:p>
            <a:pPr algn="ctr" defTabSz="932876"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14" name="Rectangle 69"/>
          <p:cNvSpPr txBox="1"/>
          <p:nvPr/>
        </p:nvSpPr>
        <p:spPr>
          <a:xfrm>
            <a:off x="2591647" y="2221791"/>
            <a:ext cx="2394903" cy="37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90" tIns="46590" rIns="46590" bIns="46590" anchor="ctr">
            <a:spAutoFit/>
          </a:bodyPr>
          <a:lstStyle/>
          <a:p>
            <a:pPr algn="ctr" defTabSz="932876">
              <a:lnSpc>
                <a:spcPct val="90000"/>
              </a:lnSpc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设备配置</a:t>
            </a:r>
          </a:p>
        </p:txBody>
      </p:sp>
      <p:sp>
        <p:nvSpPr>
          <p:cNvPr id="2615" name="Richtungspfeil 27"/>
          <p:cNvSpPr/>
          <p:nvPr/>
        </p:nvSpPr>
        <p:spPr>
          <a:xfrm>
            <a:off x="244844" y="2011634"/>
            <a:ext cx="2541256" cy="76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04" y="0"/>
                </a:lnTo>
                <a:lnTo>
                  <a:pt x="21600" y="10800"/>
                </a:lnTo>
                <a:lnTo>
                  <a:pt x="1980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95D3"/>
          </a:solidFill>
          <a:ln w="50800">
            <a:solidFill>
              <a:srgbClr val="FFFFFF"/>
            </a:solidFill>
          </a:ln>
        </p:spPr>
        <p:txBody>
          <a:bodyPr lIns="45672" tIns="45672" rIns="45672" bIns="45672" anchor="ctr"/>
          <a:lstStyle/>
          <a:p>
            <a:pPr algn="ctr" defTabSz="932876"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16" name="Rectangle 71"/>
          <p:cNvSpPr txBox="1"/>
          <p:nvPr/>
        </p:nvSpPr>
        <p:spPr>
          <a:xfrm>
            <a:off x="272747" y="2221790"/>
            <a:ext cx="2394903" cy="37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90" tIns="46590" rIns="46590" bIns="46590" anchor="ctr">
            <a:spAutoFit/>
          </a:bodyPr>
          <a:lstStyle/>
          <a:p>
            <a:pPr algn="ctr" defTabSz="932876">
              <a:lnSpc>
                <a:spcPct val="90000"/>
              </a:lnSpc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设备初始化与注册</a:t>
            </a:r>
          </a:p>
        </p:txBody>
      </p:sp>
      <p:grpSp>
        <p:nvGrpSpPr>
          <p:cNvPr id="2628" name="Group 72"/>
          <p:cNvGrpSpPr/>
          <p:nvPr/>
        </p:nvGrpSpPr>
        <p:grpSpPr>
          <a:xfrm>
            <a:off x="3946923" y="4664067"/>
            <a:ext cx="678119" cy="446429"/>
            <a:chOff x="0" y="0"/>
            <a:chExt cx="678117" cy="446428"/>
          </a:xfrm>
        </p:grpSpPr>
        <p:sp>
          <p:nvSpPr>
            <p:cNvPr id="2617" name="AutoShape 68"/>
            <p:cNvSpPr/>
            <p:nvPr/>
          </p:nvSpPr>
          <p:spPr>
            <a:xfrm>
              <a:off x="0" y="0"/>
              <a:ext cx="678118" cy="446429"/>
            </a:xfrm>
            <a:prstGeom prst="rect">
              <a:avLst/>
            </a:prstGeom>
            <a:solidFill>
              <a:srgbClr val="AADB1E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18" name="Rectangle 70"/>
            <p:cNvSpPr/>
            <p:nvPr/>
          </p:nvSpPr>
          <p:spPr>
            <a:xfrm>
              <a:off x="0" y="0"/>
              <a:ext cx="678118" cy="446429"/>
            </a:xfrm>
            <a:prstGeom prst="rect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19" name="Rectangle 71"/>
            <p:cNvSpPr/>
            <p:nvPr/>
          </p:nvSpPr>
          <p:spPr>
            <a:xfrm>
              <a:off x="38015" y="34933"/>
              <a:ext cx="603115" cy="37656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20" name="Rectangle 72"/>
            <p:cNvSpPr/>
            <p:nvPr/>
          </p:nvSpPr>
          <p:spPr>
            <a:xfrm>
              <a:off x="541466" y="160796"/>
              <a:ext cx="43667" cy="213197"/>
            </a:xfrm>
            <a:prstGeom prst="rect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21" name="Rectangle 73"/>
            <p:cNvSpPr/>
            <p:nvPr/>
          </p:nvSpPr>
          <p:spPr>
            <a:xfrm>
              <a:off x="468003" y="217820"/>
              <a:ext cx="44181" cy="156173"/>
            </a:xfrm>
            <a:prstGeom prst="rect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22" name="Rectangle 74"/>
            <p:cNvSpPr/>
            <p:nvPr/>
          </p:nvSpPr>
          <p:spPr>
            <a:xfrm>
              <a:off x="395054" y="282549"/>
              <a:ext cx="43668" cy="91445"/>
            </a:xfrm>
            <a:prstGeom prst="rect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23" name="Rectangle 75"/>
            <p:cNvSpPr/>
            <p:nvPr/>
          </p:nvSpPr>
          <p:spPr>
            <a:xfrm>
              <a:off x="247616" y="300015"/>
              <a:ext cx="43667" cy="73977"/>
            </a:xfrm>
            <a:prstGeom prst="rect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24" name="Rectangle 76"/>
            <p:cNvSpPr/>
            <p:nvPr/>
          </p:nvSpPr>
          <p:spPr>
            <a:xfrm>
              <a:off x="174666" y="329299"/>
              <a:ext cx="43667" cy="44694"/>
            </a:xfrm>
            <a:prstGeom prst="rect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25" name="Rectangle 77"/>
            <p:cNvSpPr/>
            <p:nvPr/>
          </p:nvSpPr>
          <p:spPr>
            <a:xfrm>
              <a:off x="321592" y="253267"/>
              <a:ext cx="43154" cy="120726"/>
            </a:xfrm>
            <a:prstGeom prst="rect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26" name="Rectangle 78"/>
            <p:cNvSpPr/>
            <p:nvPr/>
          </p:nvSpPr>
          <p:spPr>
            <a:xfrm>
              <a:off x="101203" y="253267"/>
              <a:ext cx="43668" cy="120726"/>
            </a:xfrm>
            <a:prstGeom prst="rect">
              <a:avLst/>
            </a:pr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27" name="Freeform 79"/>
            <p:cNvSpPr/>
            <p:nvPr/>
          </p:nvSpPr>
          <p:spPr>
            <a:xfrm>
              <a:off x="94525" y="78086"/>
              <a:ext cx="422797" cy="18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21600"/>
                  </a:moveTo>
                  <a:cubicBezTo>
                    <a:pt x="6171" y="21600"/>
                    <a:pt x="6056" y="21337"/>
                    <a:pt x="6017" y="21073"/>
                  </a:cubicBezTo>
                  <a:cubicBezTo>
                    <a:pt x="4976" y="11063"/>
                    <a:pt x="4976" y="11063"/>
                    <a:pt x="4976" y="11063"/>
                  </a:cubicBezTo>
                  <a:cubicBezTo>
                    <a:pt x="4513" y="13785"/>
                    <a:pt x="4513" y="13785"/>
                    <a:pt x="4513" y="13785"/>
                  </a:cubicBezTo>
                  <a:cubicBezTo>
                    <a:pt x="4474" y="14049"/>
                    <a:pt x="4359" y="14312"/>
                    <a:pt x="4243" y="14312"/>
                  </a:cubicBezTo>
                  <a:cubicBezTo>
                    <a:pt x="309" y="14312"/>
                    <a:pt x="309" y="14312"/>
                    <a:pt x="309" y="14312"/>
                  </a:cubicBezTo>
                  <a:cubicBezTo>
                    <a:pt x="154" y="14312"/>
                    <a:pt x="0" y="13961"/>
                    <a:pt x="0" y="13610"/>
                  </a:cubicBezTo>
                  <a:cubicBezTo>
                    <a:pt x="0" y="13171"/>
                    <a:pt x="154" y="12907"/>
                    <a:pt x="309" y="12907"/>
                  </a:cubicBezTo>
                  <a:cubicBezTo>
                    <a:pt x="4011" y="12907"/>
                    <a:pt x="4011" y="12907"/>
                    <a:pt x="4011" y="12907"/>
                  </a:cubicBezTo>
                  <a:cubicBezTo>
                    <a:pt x="4744" y="8429"/>
                    <a:pt x="4744" y="8429"/>
                    <a:pt x="4744" y="8429"/>
                  </a:cubicBezTo>
                  <a:cubicBezTo>
                    <a:pt x="4821" y="8078"/>
                    <a:pt x="4937" y="7902"/>
                    <a:pt x="5053" y="7902"/>
                  </a:cubicBezTo>
                  <a:cubicBezTo>
                    <a:pt x="5207" y="7990"/>
                    <a:pt x="5323" y="8166"/>
                    <a:pt x="5361" y="8517"/>
                  </a:cubicBezTo>
                  <a:cubicBezTo>
                    <a:pt x="6287" y="17649"/>
                    <a:pt x="6287" y="17649"/>
                    <a:pt x="6287" y="17649"/>
                  </a:cubicBezTo>
                  <a:cubicBezTo>
                    <a:pt x="7830" y="527"/>
                    <a:pt x="7830" y="527"/>
                    <a:pt x="7830" y="527"/>
                  </a:cubicBezTo>
                  <a:cubicBezTo>
                    <a:pt x="7869" y="176"/>
                    <a:pt x="7984" y="0"/>
                    <a:pt x="8139" y="0"/>
                  </a:cubicBezTo>
                  <a:cubicBezTo>
                    <a:pt x="8139" y="0"/>
                    <a:pt x="8139" y="0"/>
                    <a:pt x="8139" y="0"/>
                  </a:cubicBezTo>
                  <a:cubicBezTo>
                    <a:pt x="8293" y="0"/>
                    <a:pt x="8409" y="263"/>
                    <a:pt x="8447" y="527"/>
                  </a:cubicBezTo>
                  <a:cubicBezTo>
                    <a:pt x="9489" y="13961"/>
                    <a:pt x="9489" y="13961"/>
                    <a:pt x="9489" y="13961"/>
                  </a:cubicBezTo>
                  <a:cubicBezTo>
                    <a:pt x="9913" y="10537"/>
                    <a:pt x="9913" y="10537"/>
                    <a:pt x="9913" y="10537"/>
                  </a:cubicBezTo>
                  <a:cubicBezTo>
                    <a:pt x="9951" y="10185"/>
                    <a:pt x="10067" y="10010"/>
                    <a:pt x="10221" y="10010"/>
                  </a:cubicBezTo>
                  <a:cubicBezTo>
                    <a:pt x="10337" y="10010"/>
                    <a:pt x="10453" y="10185"/>
                    <a:pt x="10491" y="10449"/>
                  </a:cubicBezTo>
                  <a:cubicBezTo>
                    <a:pt x="10954" y="12907"/>
                    <a:pt x="10954" y="12907"/>
                    <a:pt x="10954" y="12907"/>
                  </a:cubicBezTo>
                  <a:cubicBezTo>
                    <a:pt x="21330" y="12907"/>
                    <a:pt x="21330" y="12907"/>
                    <a:pt x="21330" y="12907"/>
                  </a:cubicBezTo>
                  <a:cubicBezTo>
                    <a:pt x="21484" y="12907"/>
                    <a:pt x="21600" y="13171"/>
                    <a:pt x="21600" y="13610"/>
                  </a:cubicBezTo>
                  <a:cubicBezTo>
                    <a:pt x="21600" y="13961"/>
                    <a:pt x="21484" y="14312"/>
                    <a:pt x="21330" y="14312"/>
                  </a:cubicBezTo>
                  <a:cubicBezTo>
                    <a:pt x="10761" y="14312"/>
                    <a:pt x="10761" y="14312"/>
                    <a:pt x="10761" y="14312"/>
                  </a:cubicBezTo>
                  <a:cubicBezTo>
                    <a:pt x="10646" y="14312"/>
                    <a:pt x="10530" y="14137"/>
                    <a:pt x="10491" y="13873"/>
                  </a:cubicBezTo>
                  <a:cubicBezTo>
                    <a:pt x="10260" y="12732"/>
                    <a:pt x="10260" y="12732"/>
                    <a:pt x="10260" y="12732"/>
                  </a:cubicBezTo>
                  <a:cubicBezTo>
                    <a:pt x="9681" y="17210"/>
                    <a:pt x="9681" y="17210"/>
                    <a:pt x="9681" y="17210"/>
                  </a:cubicBezTo>
                  <a:cubicBezTo>
                    <a:pt x="9643" y="17561"/>
                    <a:pt x="9527" y="17737"/>
                    <a:pt x="9373" y="17737"/>
                  </a:cubicBezTo>
                  <a:cubicBezTo>
                    <a:pt x="9257" y="17737"/>
                    <a:pt x="9141" y="17473"/>
                    <a:pt x="9103" y="17122"/>
                  </a:cubicBezTo>
                  <a:cubicBezTo>
                    <a:pt x="8100" y="4390"/>
                    <a:pt x="8100" y="4390"/>
                    <a:pt x="8100" y="4390"/>
                  </a:cubicBezTo>
                  <a:cubicBezTo>
                    <a:pt x="6634" y="20985"/>
                    <a:pt x="6634" y="20985"/>
                    <a:pt x="6634" y="20985"/>
                  </a:cubicBezTo>
                  <a:cubicBezTo>
                    <a:pt x="6596" y="21337"/>
                    <a:pt x="6480" y="21600"/>
                    <a:pt x="6326" y="21600"/>
                  </a:cubicBezTo>
                  <a:cubicBezTo>
                    <a:pt x="6326" y="21600"/>
                    <a:pt x="6326" y="21600"/>
                    <a:pt x="6326" y="21600"/>
                  </a:cubicBezTo>
                  <a:close/>
                </a:path>
              </a:pathLst>
            </a:custGeom>
            <a:solidFill>
              <a:srgbClr val="00699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629" name="Rectangle 84"/>
          <p:cNvSpPr txBox="1"/>
          <p:nvPr/>
        </p:nvSpPr>
        <p:spPr>
          <a:xfrm>
            <a:off x="3726857" y="5192373"/>
            <a:ext cx="1118251" cy="309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78" tIns="46578" rIns="46578" bIns="46578">
            <a:spAutoFit/>
          </a:bodyPr>
          <a:lstStyle>
            <a:lvl1pPr algn="ctr" defTabSz="932597">
              <a:lnSpc>
                <a:spcPct val="90000"/>
              </a:lnSpc>
              <a:defRPr sz="1200">
                <a:solidFill>
                  <a:srgbClr val="939397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设备资产追踪</a:t>
            </a:r>
          </a:p>
        </p:txBody>
      </p:sp>
      <p:pic>
        <p:nvPicPr>
          <p:cNvPr id="2630" name="Picture 85" descr="Picture 8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1793" y="3068762"/>
            <a:ext cx="551254" cy="5512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33" name="Rectangle 86"/>
          <p:cNvGrpSpPr/>
          <p:nvPr/>
        </p:nvGrpSpPr>
        <p:grpSpPr>
          <a:xfrm>
            <a:off x="272747" y="1501854"/>
            <a:ext cx="6893799" cy="472812"/>
            <a:chOff x="0" y="0"/>
            <a:chExt cx="6893798" cy="472810"/>
          </a:xfrm>
        </p:grpSpPr>
        <p:sp>
          <p:nvSpPr>
            <p:cNvPr id="2631" name="矩形"/>
            <p:cNvSpPr/>
            <p:nvPr/>
          </p:nvSpPr>
          <p:spPr>
            <a:xfrm>
              <a:off x="-1" y="-1"/>
              <a:ext cx="6893800" cy="472812"/>
            </a:xfrm>
            <a:prstGeom prst="rect">
              <a:avLst/>
            </a:prstGeom>
            <a:gradFill flip="none" rotWithShape="1">
              <a:gsLst>
                <a:gs pos="0">
                  <a:srgbClr val="006E9B"/>
                </a:gs>
                <a:gs pos="80000">
                  <a:srgbClr val="0090CC"/>
                </a:gs>
                <a:gs pos="100000">
                  <a:srgbClr val="0091CD"/>
                </a:gs>
              </a:gsLst>
              <a:lin ang="16200000" scaled="0"/>
            </a:gradFill>
            <a:ln w="3175" cap="flat">
              <a:solidFill>
                <a:srgbClr val="0092CE"/>
              </a:solidFill>
              <a:prstDash val="solid"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 defTabSz="914596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32" name="设备与OS生命周期管理"/>
            <p:cNvSpPr txBox="1"/>
            <p:nvPr/>
          </p:nvSpPr>
          <p:spPr>
            <a:xfrm>
              <a:off x="-1" y="63733"/>
              <a:ext cx="6893800" cy="345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/>
            <a:p>
              <a:pPr algn="ctr" defTabSz="914596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设备与</a:t>
              </a:r>
              <a:r>
                <a:t>OS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生命周期管理</a:t>
              </a:r>
            </a:p>
          </p:txBody>
        </p:sp>
      </p:grpSp>
      <p:grpSp>
        <p:nvGrpSpPr>
          <p:cNvPr id="2636" name="Rectangle 87"/>
          <p:cNvGrpSpPr/>
          <p:nvPr/>
        </p:nvGrpSpPr>
        <p:grpSpPr>
          <a:xfrm>
            <a:off x="7240498" y="1499207"/>
            <a:ext cx="2284214" cy="472812"/>
            <a:chOff x="0" y="0"/>
            <a:chExt cx="2284212" cy="472810"/>
          </a:xfrm>
        </p:grpSpPr>
        <p:sp>
          <p:nvSpPr>
            <p:cNvPr id="2634" name="矩形"/>
            <p:cNvSpPr/>
            <p:nvPr/>
          </p:nvSpPr>
          <p:spPr>
            <a:xfrm>
              <a:off x="0" y="-1"/>
              <a:ext cx="2284214" cy="472812"/>
            </a:xfrm>
            <a:prstGeom prst="rect">
              <a:avLst/>
            </a:prstGeom>
            <a:gradFill flip="none" rotWithShape="1">
              <a:gsLst>
                <a:gs pos="0">
                  <a:srgbClr val="4E9122"/>
                </a:gs>
                <a:gs pos="80000">
                  <a:srgbClr val="66BE2C"/>
                </a:gs>
                <a:gs pos="100000">
                  <a:srgbClr val="66C22A"/>
                </a:gs>
              </a:gsLst>
              <a:lin ang="16200000" scaled="0"/>
            </a:gradFill>
            <a:ln w="3175" cap="flat">
              <a:solidFill>
                <a:srgbClr val="6AB23B"/>
              </a:solidFill>
              <a:prstDash val="solid"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 defTabSz="914596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35" name="应用分发与管理"/>
            <p:cNvSpPr txBox="1"/>
            <p:nvPr/>
          </p:nvSpPr>
          <p:spPr>
            <a:xfrm>
              <a:off x="0" y="63733"/>
              <a:ext cx="2284214" cy="345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>
              <a:lvl1pPr algn="ctr" defTabSz="914596">
                <a:defRPr sz="14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应用分发与管理</a:t>
              </a:r>
            </a:p>
          </p:txBody>
        </p:sp>
      </p:grpSp>
      <p:grpSp>
        <p:nvGrpSpPr>
          <p:cNvPr id="2639" name="Rectangle 88"/>
          <p:cNvGrpSpPr/>
          <p:nvPr/>
        </p:nvGrpSpPr>
        <p:grpSpPr>
          <a:xfrm>
            <a:off x="9598667" y="1505586"/>
            <a:ext cx="2284214" cy="472812"/>
            <a:chOff x="0" y="0"/>
            <a:chExt cx="2284212" cy="472810"/>
          </a:xfrm>
        </p:grpSpPr>
        <p:sp>
          <p:nvSpPr>
            <p:cNvPr id="2637" name="矩形"/>
            <p:cNvSpPr/>
            <p:nvPr/>
          </p:nvSpPr>
          <p:spPr>
            <a:xfrm>
              <a:off x="0" y="-1"/>
              <a:ext cx="2284214" cy="472812"/>
            </a:xfrm>
            <a:prstGeom prst="rect">
              <a:avLst/>
            </a:prstGeom>
            <a:gradFill flip="none" rotWithShape="1">
              <a:gsLst>
                <a:gs pos="0">
                  <a:srgbClr val="236418"/>
                </a:gs>
                <a:gs pos="80000">
                  <a:srgbClr val="2E841F"/>
                </a:gs>
                <a:gs pos="100000">
                  <a:srgbClr val="2D861D"/>
                </a:gs>
              </a:gsLst>
              <a:lin ang="16200000" scaled="0"/>
            </a:gradFill>
            <a:ln w="3175" cap="flat">
              <a:solidFill>
                <a:srgbClr val="357B29"/>
              </a:solidFill>
              <a:prstDash val="solid"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 defTabSz="914596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38" name="端到端安全管理"/>
            <p:cNvSpPr txBox="1"/>
            <p:nvPr/>
          </p:nvSpPr>
          <p:spPr>
            <a:xfrm>
              <a:off x="0" y="63733"/>
              <a:ext cx="2284214" cy="345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>
              <a:lvl1pPr algn="ctr" defTabSz="914596">
                <a:defRPr sz="14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端到端安全管理</a:t>
              </a:r>
            </a:p>
          </p:txBody>
        </p:sp>
      </p:grpSp>
      <p:grpSp>
        <p:nvGrpSpPr>
          <p:cNvPr id="2651" name="Group 89"/>
          <p:cNvGrpSpPr/>
          <p:nvPr/>
        </p:nvGrpSpPr>
        <p:grpSpPr>
          <a:xfrm>
            <a:off x="8675559" y="4664067"/>
            <a:ext cx="678119" cy="446429"/>
            <a:chOff x="0" y="0"/>
            <a:chExt cx="678117" cy="446428"/>
          </a:xfrm>
        </p:grpSpPr>
        <p:sp>
          <p:nvSpPr>
            <p:cNvPr id="2640" name="AutoShape 68"/>
            <p:cNvSpPr/>
            <p:nvPr/>
          </p:nvSpPr>
          <p:spPr>
            <a:xfrm>
              <a:off x="0" y="0"/>
              <a:ext cx="678118" cy="446429"/>
            </a:xfrm>
            <a:prstGeom prst="rect">
              <a:avLst/>
            </a:prstGeom>
            <a:solidFill>
              <a:srgbClr val="AADB1E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1" name="Rectangle 70"/>
            <p:cNvSpPr/>
            <p:nvPr/>
          </p:nvSpPr>
          <p:spPr>
            <a:xfrm>
              <a:off x="0" y="0"/>
              <a:ext cx="678118" cy="446429"/>
            </a:xfrm>
            <a:prstGeom prst="rect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2" name="Rectangle 71"/>
            <p:cNvSpPr/>
            <p:nvPr/>
          </p:nvSpPr>
          <p:spPr>
            <a:xfrm>
              <a:off x="38015" y="34933"/>
              <a:ext cx="603115" cy="37656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3" name="Rectangle 72"/>
            <p:cNvSpPr/>
            <p:nvPr/>
          </p:nvSpPr>
          <p:spPr>
            <a:xfrm>
              <a:off x="541466" y="160796"/>
              <a:ext cx="43667" cy="213197"/>
            </a:xfrm>
            <a:prstGeom prst="rect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4" name="Rectangle 73"/>
            <p:cNvSpPr/>
            <p:nvPr/>
          </p:nvSpPr>
          <p:spPr>
            <a:xfrm>
              <a:off x="468003" y="217820"/>
              <a:ext cx="44181" cy="156173"/>
            </a:xfrm>
            <a:prstGeom prst="rect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5" name="Rectangle 74"/>
            <p:cNvSpPr/>
            <p:nvPr/>
          </p:nvSpPr>
          <p:spPr>
            <a:xfrm>
              <a:off x="395054" y="282549"/>
              <a:ext cx="43668" cy="91445"/>
            </a:xfrm>
            <a:prstGeom prst="rect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6" name="Rectangle 75"/>
            <p:cNvSpPr/>
            <p:nvPr/>
          </p:nvSpPr>
          <p:spPr>
            <a:xfrm>
              <a:off x="247616" y="300015"/>
              <a:ext cx="43667" cy="73977"/>
            </a:xfrm>
            <a:prstGeom prst="rect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7" name="Rectangle 76"/>
            <p:cNvSpPr/>
            <p:nvPr/>
          </p:nvSpPr>
          <p:spPr>
            <a:xfrm>
              <a:off x="174666" y="329299"/>
              <a:ext cx="43667" cy="44694"/>
            </a:xfrm>
            <a:prstGeom prst="rect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8" name="Rectangle 77"/>
            <p:cNvSpPr/>
            <p:nvPr/>
          </p:nvSpPr>
          <p:spPr>
            <a:xfrm>
              <a:off x="321592" y="253267"/>
              <a:ext cx="43154" cy="120726"/>
            </a:xfrm>
            <a:prstGeom prst="rect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9" name="Rectangle 78"/>
            <p:cNvSpPr/>
            <p:nvPr/>
          </p:nvSpPr>
          <p:spPr>
            <a:xfrm>
              <a:off x="101203" y="253267"/>
              <a:ext cx="43668" cy="120726"/>
            </a:xfrm>
            <a:prstGeom prst="rect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50" name="Freeform 79"/>
            <p:cNvSpPr/>
            <p:nvPr/>
          </p:nvSpPr>
          <p:spPr>
            <a:xfrm>
              <a:off x="94525" y="78086"/>
              <a:ext cx="422797" cy="18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21600"/>
                  </a:moveTo>
                  <a:cubicBezTo>
                    <a:pt x="6171" y="21600"/>
                    <a:pt x="6056" y="21337"/>
                    <a:pt x="6017" y="21073"/>
                  </a:cubicBezTo>
                  <a:cubicBezTo>
                    <a:pt x="4976" y="11063"/>
                    <a:pt x="4976" y="11063"/>
                    <a:pt x="4976" y="11063"/>
                  </a:cubicBezTo>
                  <a:cubicBezTo>
                    <a:pt x="4513" y="13785"/>
                    <a:pt x="4513" y="13785"/>
                    <a:pt x="4513" y="13785"/>
                  </a:cubicBezTo>
                  <a:cubicBezTo>
                    <a:pt x="4474" y="14049"/>
                    <a:pt x="4359" y="14312"/>
                    <a:pt x="4243" y="14312"/>
                  </a:cubicBezTo>
                  <a:cubicBezTo>
                    <a:pt x="309" y="14312"/>
                    <a:pt x="309" y="14312"/>
                    <a:pt x="309" y="14312"/>
                  </a:cubicBezTo>
                  <a:cubicBezTo>
                    <a:pt x="154" y="14312"/>
                    <a:pt x="0" y="13961"/>
                    <a:pt x="0" y="13610"/>
                  </a:cubicBezTo>
                  <a:cubicBezTo>
                    <a:pt x="0" y="13171"/>
                    <a:pt x="154" y="12907"/>
                    <a:pt x="309" y="12907"/>
                  </a:cubicBezTo>
                  <a:cubicBezTo>
                    <a:pt x="4011" y="12907"/>
                    <a:pt x="4011" y="12907"/>
                    <a:pt x="4011" y="12907"/>
                  </a:cubicBezTo>
                  <a:cubicBezTo>
                    <a:pt x="4744" y="8429"/>
                    <a:pt x="4744" y="8429"/>
                    <a:pt x="4744" y="8429"/>
                  </a:cubicBezTo>
                  <a:cubicBezTo>
                    <a:pt x="4821" y="8078"/>
                    <a:pt x="4937" y="7902"/>
                    <a:pt x="5053" y="7902"/>
                  </a:cubicBezTo>
                  <a:cubicBezTo>
                    <a:pt x="5207" y="7990"/>
                    <a:pt x="5323" y="8166"/>
                    <a:pt x="5361" y="8517"/>
                  </a:cubicBezTo>
                  <a:cubicBezTo>
                    <a:pt x="6287" y="17649"/>
                    <a:pt x="6287" y="17649"/>
                    <a:pt x="6287" y="17649"/>
                  </a:cubicBezTo>
                  <a:cubicBezTo>
                    <a:pt x="7830" y="527"/>
                    <a:pt x="7830" y="527"/>
                    <a:pt x="7830" y="527"/>
                  </a:cubicBezTo>
                  <a:cubicBezTo>
                    <a:pt x="7869" y="176"/>
                    <a:pt x="7984" y="0"/>
                    <a:pt x="8139" y="0"/>
                  </a:cubicBezTo>
                  <a:cubicBezTo>
                    <a:pt x="8139" y="0"/>
                    <a:pt x="8139" y="0"/>
                    <a:pt x="8139" y="0"/>
                  </a:cubicBezTo>
                  <a:cubicBezTo>
                    <a:pt x="8293" y="0"/>
                    <a:pt x="8409" y="263"/>
                    <a:pt x="8447" y="527"/>
                  </a:cubicBezTo>
                  <a:cubicBezTo>
                    <a:pt x="9489" y="13961"/>
                    <a:pt x="9489" y="13961"/>
                    <a:pt x="9489" y="13961"/>
                  </a:cubicBezTo>
                  <a:cubicBezTo>
                    <a:pt x="9913" y="10537"/>
                    <a:pt x="9913" y="10537"/>
                    <a:pt x="9913" y="10537"/>
                  </a:cubicBezTo>
                  <a:cubicBezTo>
                    <a:pt x="9951" y="10185"/>
                    <a:pt x="10067" y="10010"/>
                    <a:pt x="10221" y="10010"/>
                  </a:cubicBezTo>
                  <a:cubicBezTo>
                    <a:pt x="10337" y="10010"/>
                    <a:pt x="10453" y="10185"/>
                    <a:pt x="10491" y="10449"/>
                  </a:cubicBezTo>
                  <a:cubicBezTo>
                    <a:pt x="10954" y="12907"/>
                    <a:pt x="10954" y="12907"/>
                    <a:pt x="10954" y="12907"/>
                  </a:cubicBezTo>
                  <a:cubicBezTo>
                    <a:pt x="21330" y="12907"/>
                    <a:pt x="21330" y="12907"/>
                    <a:pt x="21330" y="12907"/>
                  </a:cubicBezTo>
                  <a:cubicBezTo>
                    <a:pt x="21484" y="12907"/>
                    <a:pt x="21600" y="13171"/>
                    <a:pt x="21600" y="13610"/>
                  </a:cubicBezTo>
                  <a:cubicBezTo>
                    <a:pt x="21600" y="13961"/>
                    <a:pt x="21484" y="14312"/>
                    <a:pt x="21330" y="14312"/>
                  </a:cubicBezTo>
                  <a:cubicBezTo>
                    <a:pt x="10761" y="14312"/>
                    <a:pt x="10761" y="14312"/>
                    <a:pt x="10761" y="14312"/>
                  </a:cubicBezTo>
                  <a:cubicBezTo>
                    <a:pt x="10646" y="14312"/>
                    <a:pt x="10530" y="14137"/>
                    <a:pt x="10491" y="13873"/>
                  </a:cubicBezTo>
                  <a:cubicBezTo>
                    <a:pt x="10260" y="12732"/>
                    <a:pt x="10260" y="12732"/>
                    <a:pt x="10260" y="12732"/>
                  </a:cubicBezTo>
                  <a:cubicBezTo>
                    <a:pt x="9681" y="17210"/>
                    <a:pt x="9681" y="17210"/>
                    <a:pt x="9681" y="17210"/>
                  </a:cubicBezTo>
                  <a:cubicBezTo>
                    <a:pt x="9643" y="17561"/>
                    <a:pt x="9527" y="17737"/>
                    <a:pt x="9373" y="17737"/>
                  </a:cubicBezTo>
                  <a:cubicBezTo>
                    <a:pt x="9257" y="17737"/>
                    <a:pt x="9141" y="17473"/>
                    <a:pt x="9103" y="17122"/>
                  </a:cubicBezTo>
                  <a:cubicBezTo>
                    <a:pt x="8100" y="4390"/>
                    <a:pt x="8100" y="4390"/>
                    <a:pt x="8100" y="4390"/>
                  </a:cubicBezTo>
                  <a:cubicBezTo>
                    <a:pt x="6634" y="20985"/>
                    <a:pt x="6634" y="20985"/>
                    <a:pt x="6634" y="20985"/>
                  </a:cubicBezTo>
                  <a:cubicBezTo>
                    <a:pt x="6596" y="21337"/>
                    <a:pt x="6480" y="21600"/>
                    <a:pt x="6326" y="21600"/>
                  </a:cubicBezTo>
                  <a:cubicBezTo>
                    <a:pt x="6326" y="21600"/>
                    <a:pt x="6326" y="21600"/>
                    <a:pt x="6326" y="21600"/>
                  </a:cubicBez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32597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652" name="Rectangle 101"/>
          <p:cNvSpPr txBox="1"/>
          <p:nvPr/>
        </p:nvSpPr>
        <p:spPr>
          <a:xfrm>
            <a:off x="8559521" y="5192373"/>
            <a:ext cx="910199" cy="503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578" tIns="46578" rIns="46578" bIns="46578">
            <a:spAutoFit/>
          </a:bodyPr>
          <a:lstStyle/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软件分发与</a:t>
            </a:r>
          </a:p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安装追踪</a:t>
            </a:r>
          </a:p>
        </p:txBody>
      </p:sp>
      <p:sp>
        <p:nvSpPr>
          <p:cNvPr id="2653" name="TextBox 102"/>
          <p:cNvSpPr txBox="1"/>
          <p:nvPr/>
        </p:nvSpPr>
        <p:spPr>
          <a:xfrm>
            <a:off x="9767670" y="5192373"/>
            <a:ext cx="886103" cy="415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 defTabSz="914596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BitLocker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加密策略</a:t>
            </a:r>
          </a:p>
        </p:txBody>
      </p:sp>
      <p:sp>
        <p:nvSpPr>
          <p:cNvPr id="2654" name="Freeform 5"/>
          <p:cNvSpPr/>
          <p:nvPr/>
        </p:nvSpPr>
        <p:spPr>
          <a:xfrm>
            <a:off x="10004096" y="4660769"/>
            <a:ext cx="345692" cy="464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83" y="8620"/>
                </a:moveTo>
                <a:cubicBezTo>
                  <a:pt x="18883" y="5983"/>
                  <a:pt x="18883" y="5983"/>
                  <a:pt x="18883" y="5983"/>
                </a:cubicBezTo>
                <a:cubicBezTo>
                  <a:pt x="18883" y="2637"/>
                  <a:pt x="15215" y="0"/>
                  <a:pt x="10868" y="0"/>
                </a:cubicBezTo>
                <a:cubicBezTo>
                  <a:pt x="6385" y="0"/>
                  <a:pt x="2717" y="2637"/>
                  <a:pt x="2717" y="5983"/>
                </a:cubicBezTo>
                <a:cubicBezTo>
                  <a:pt x="2717" y="8620"/>
                  <a:pt x="2717" y="8620"/>
                  <a:pt x="2717" y="8620"/>
                </a:cubicBezTo>
                <a:cubicBezTo>
                  <a:pt x="1766" y="8721"/>
                  <a:pt x="815" y="8924"/>
                  <a:pt x="0" y="9025"/>
                </a:cubicBezTo>
                <a:cubicBezTo>
                  <a:pt x="0" y="20789"/>
                  <a:pt x="0" y="20789"/>
                  <a:pt x="0" y="20789"/>
                </a:cubicBezTo>
                <a:cubicBezTo>
                  <a:pt x="2989" y="21296"/>
                  <a:pt x="6792" y="21600"/>
                  <a:pt x="10868" y="21600"/>
                </a:cubicBezTo>
                <a:cubicBezTo>
                  <a:pt x="14808" y="21600"/>
                  <a:pt x="18611" y="21296"/>
                  <a:pt x="21600" y="20789"/>
                </a:cubicBezTo>
                <a:cubicBezTo>
                  <a:pt x="21600" y="9025"/>
                  <a:pt x="21600" y="9025"/>
                  <a:pt x="21600" y="9025"/>
                </a:cubicBezTo>
                <a:cubicBezTo>
                  <a:pt x="20785" y="8924"/>
                  <a:pt x="19834" y="8721"/>
                  <a:pt x="18883" y="8620"/>
                </a:cubicBezTo>
                <a:close/>
                <a:moveTo>
                  <a:pt x="6521" y="5983"/>
                </a:moveTo>
                <a:cubicBezTo>
                  <a:pt x="6521" y="4158"/>
                  <a:pt x="8423" y="2738"/>
                  <a:pt x="10868" y="2738"/>
                </a:cubicBezTo>
                <a:cubicBezTo>
                  <a:pt x="13177" y="2738"/>
                  <a:pt x="15079" y="4158"/>
                  <a:pt x="15079" y="5983"/>
                </a:cubicBezTo>
                <a:cubicBezTo>
                  <a:pt x="15079" y="8315"/>
                  <a:pt x="15079" y="8315"/>
                  <a:pt x="15079" y="8315"/>
                </a:cubicBezTo>
                <a:cubicBezTo>
                  <a:pt x="13721" y="8214"/>
                  <a:pt x="12226" y="8214"/>
                  <a:pt x="10868" y="8214"/>
                </a:cubicBezTo>
                <a:cubicBezTo>
                  <a:pt x="9374" y="8214"/>
                  <a:pt x="7879" y="8214"/>
                  <a:pt x="6521" y="8315"/>
                </a:cubicBezTo>
                <a:lnTo>
                  <a:pt x="6521" y="5983"/>
                </a:lnTo>
                <a:close/>
                <a:moveTo>
                  <a:pt x="12770" y="15211"/>
                </a:moveTo>
                <a:cubicBezTo>
                  <a:pt x="12770" y="17138"/>
                  <a:pt x="12634" y="18254"/>
                  <a:pt x="12498" y="18659"/>
                </a:cubicBezTo>
                <a:cubicBezTo>
                  <a:pt x="12091" y="18862"/>
                  <a:pt x="11411" y="18963"/>
                  <a:pt x="10868" y="18963"/>
                </a:cubicBezTo>
                <a:cubicBezTo>
                  <a:pt x="10189" y="18963"/>
                  <a:pt x="9509" y="18862"/>
                  <a:pt x="9102" y="18659"/>
                </a:cubicBezTo>
                <a:cubicBezTo>
                  <a:pt x="8966" y="18254"/>
                  <a:pt x="8830" y="17138"/>
                  <a:pt x="8830" y="15211"/>
                </a:cubicBezTo>
                <a:cubicBezTo>
                  <a:pt x="8151" y="14806"/>
                  <a:pt x="7608" y="14197"/>
                  <a:pt x="7608" y="13386"/>
                </a:cubicBezTo>
                <a:cubicBezTo>
                  <a:pt x="7608" y="12169"/>
                  <a:pt x="9102" y="11054"/>
                  <a:pt x="10868" y="11054"/>
                </a:cubicBezTo>
                <a:cubicBezTo>
                  <a:pt x="12498" y="11054"/>
                  <a:pt x="13992" y="12169"/>
                  <a:pt x="13992" y="13386"/>
                </a:cubicBezTo>
                <a:cubicBezTo>
                  <a:pt x="13992" y="14197"/>
                  <a:pt x="13449" y="14806"/>
                  <a:pt x="12770" y="15211"/>
                </a:cubicBezTo>
                <a:close/>
              </a:path>
            </a:pathLst>
          </a:custGeom>
          <a:solidFill>
            <a:srgbClr val="387C2C"/>
          </a:solidFill>
          <a:ln w="12700">
            <a:miter lim="400000"/>
          </a:ln>
        </p:spPr>
        <p:txBody>
          <a:bodyPr lIns="45672" tIns="45672" rIns="45672" bIns="45672"/>
          <a:lstStyle/>
          <a:p>
            <a:pPr defTabSz="914596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55" name="TextBox 104"/>
          <p:cNvSpPr txBox="1"/>
          <p:nvPr/>
        </p:nvSpPr>
        <p:spPr>
          <a:xfrm>
            <a:off x="8524747" y="3741177"/>
            <a:ext cx="961435" cy="410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 defTabSz="914596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企业应用门户</a:t>
            </a:r>
          </a:p>
          <a:p>
            <a:pPr algn="ctr" defTabSz="914596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与</a:t>
            </a:r>
            <a:r>
              <a:t>SSO</a:t>
            </a:r>
          </a:p>
        </p:txBody>
      </p:sp>
      <p:grpSp>
        <p:nvGrpSpPr>
          <p:cNvPr id="2665" name="Group 105"/>
          <p:cNvGrpSpPr/>
          <p:nvPr/>
        </p:nvGrpSpPr>
        <p:grpSpPr>
          <a:xfrm>
            <a:off x="8679195" y="3153098"/>
            <a:ext cx="635731" cy="475696"/>
            <a:chOff x="0" y="0"/>
            <a:chExt cx="635730" cy="475694"/>
          </a:xfrm>
        </p:grpSpPr>
        <p:sp>
          <p:nvSpPr>
            <p:cNvPr id="2656" name="Freeform 6"/>
            <p:cNvSpPr/>
            <p:nvPr/>
          </p:nvSpPr>
          <p:spPr>
            <a:xfrm>
              <a:off x="0" y="-1"/>
              <a:ext cx="635731" cy="475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13" y="0"/>
                  </a:moveTo>
                  <a:cubicBezTo>
                    <a:pt x="20713" y="0"/>
                    <a:pt x="20713" y="0"/>
                    <a:pt x="909" y="0"/>
                  </a:cubicBezTo>
                  <a:cubicBezTo>
                    <a:pt x="909" y="0"/>
                    <a:pt x="909" y="0"/>
                    <a:pt x="0" y="0"/>
                  </a:cubicBezTo>
                  <a:cubicBezTo>
                    <a:pt x="0" y="0"/>
                    <a:pt x="0" y="0"/>
                    <a:pt x="0" y="1008"/>
                  </a:cubicBezTo>
                  <a:cubicBezTo>
                    <a:pt x="0" y="1008"/>
                    <a:pt x="0" y="1008"/>
                    <a:pt x="0" y="16610"/>
                  </a:cubicBezTo>
                  <a:cubicBezTo>
                    <a:pt x="0" y="16610"/>
                    <a:pt x="0" y="16610"/>
                    <a:pt x="0" y="17618"/>
                  </a:cubicBezTo>
                  <a:cubicBezTo>
                    <a:pt x="0" y="17618"/>
                    <a:pt x="0" y="17618"/>
                    <a:pt x="909" y="17618"/>
                  </a:cubicBezTo>
                  <a:cubicBezTo>
                    <a:pt x="909" y="17618"/>
                    <a:pt x="909" y="17618"/>
                    <a:pt x="8481" y="17618"/>
                  </a:cubicBezTo>
                  <a:cubicBezTo>
                    <a:pt x="8481" y="17618"/>
                    <a:pt x="8481" y="17618"/>
                    <a:pt x="8481" y="18424"/>
                  </a:cubicBezTo>
                  <a:cubicBezTo>
                    <a:pt x="6685" y="18702"/>
                    <a:pt x="4979" y="19256"/>
                    <a:pt x="3229" y="20063"/>
                  </a:cubicBezTo>
                  <a:cubicBezTo>
                    <a:pt x="3229" y="20063"/>
                    <a:pt x="3229" y="20063"/>
                    <a:pt x="3229" y="21600"/>
                  </a:cubicBezTo>
                  <a:cubicBezTo>
                    <a:pt x="3229" y="21600"/>
                    <a:pt x="3229" y="21600"/>
                    <a:pt x="18576" y="21600"/>
                  </a:cubicBezTo>
                  <a:cubicBezTo>
                    <a:pt x="18576" y="21600"/>
                    <a:pt x="18576" y="21600"/>
                    <a:pt x="18576" y="20063"/>
                  </a:cubicBezTo>
                  <a:cubicBezTo>
                    <a:pt x="16803" y="19180"/>
                    <a:pt x="14984" y="18601"/>
                    <a:pt x="13187" y="18323"/>
                  </a:cubicBezTo>
                  <a:cubicBezTo>
                    <a:pt x="13187" y="18323"/>
                    <a:pt x="13187" y="18323"/>
                    <a:pt x="13187" y="17618"/>
                  </a:cubicBezTo>
                  <a:cubicBezTo>
                    <a:pt x="13187" y="17618"/>
                    <a:pt x="13187" y="17618"/>
                    <a:pt x="20713" y="17618"/>
                  </a:cubicBezTo>
                  <a:cubicBezTo>
                    <a:pt x="20713" y="17618"/>
                    <a:pt x="20713" y="17618"/>
                    <a:pt x="21600" y="17618"/>
                  </a:cubicBezTo>
                  <a:cubicBezTo>
                    <a:pt x="21600" y="17618"/>
                    <a:pt x="21600" y="17618"/>
                    <a:pt x="21600" y="16610"/>
                  </a:cubicBezTo>
                  <a:cubicBezTo>
                    <a:pt x="21600" y="16610"/>
                    <a:pt x="21600" y="16610"/>
                    <a:pt x="21600" y="1008"/>
                  </a:cubicBezTo>
                  <a:cubicBezTo>
                    <a:pt x="21600" y="1008"/>
                    <a:pt x="21600" y="1008"/>
                    <a:pt x="21600" y="0"/>
                  </a:cubicBezTo>
                  <a:cubicBezTo>
                    <a:pt x="21600" y="0"/>
                    <a:pt x="21600" y="0"/>
                    <a:pt x="20713" y="0"/>
                  </a:cubicBezTo>
                  <a:close/>
                  <a:moveTo>
                    <a:pt x="19758" y="15601"/>
                  </a:moveTo>
                  <a:cubicBezTo>
                    <a:pt x="19758" y="15601"/>
                    <a:pt x="19758" y="15601"/>
                    <a:pt x="1819" y="15601"/>
                  </a:cubicBezTo>
                  <a:cubicBezTo>
                    <a:pt x="1819" y="15601"/>
                    <a:pt x="1819" y="15601"/>
                    <a:pt x="1819" y="2067"/>
                  </a:cubicBezTo>
                  <a:cubicBezTo>
                    <a:pt x="1819" y="2067"/>
                    <a:pt x="1819" y="2067"/>
                    <a:pt x="19758" y="2067"/>
                  </a:cubicBezTo>
                  <a:cubicBezTo>
                    <a:pt x="19758" y="2067"/>
                    <a:pt x="19758" y="2067"/>
                    <a:pt x="19758" y="15601"/>
                  </a:cubicBez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57" name="Rounded Rectangle 134"/>
            <p:cNvSpPr/>
            <p:nvPr/>
          </p:nvSpPr>
          <p:spPr>
            <a:xfrm>
              <a:off x="89069" y="92662"/>
              <a:ext cx="91300" cy="91300"/>
            </a:xfrm>
            <a:prstGeom prst="roundRect">
              <a:avLst>
                <a:gd name="adj" fmla="val 16650"/>
              </a:avLst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58" name="Rounded Rectangle 135"/>
            <p:cNvSpPr/>
            <p:nvPr/>
          </p:nvSpPr>
          <p:spPr>
            <a:xfrm>
              <a:off x="211167" y="92565"/>
              <a:ext cx="91205" cy="91205"/>
            </a:xfrm>
            <a:prstGeom prst="roundRect">
              <a:avLst>
                <a:gd name="adj" fmla="val 16667"/>
              </a:avLst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59" name="Rounded Rectangle 136"/>
            <p:cNvSpPr/>
            <p:nvPr/>
          </p:nvSpPr>
          <p:spPr>
            <a:xfrm>
              <a:off x="333359" y="92565"/>
              <a:ext cx="91205" cy="91205"/>
            </a:xfrm>
            <a:prstGeom prst="roundRect">
              <a:avLst>
                <a:gd name="adj" fmla="val 16667"/>
              </a:avLst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60" name="Rounded Rectangle 137"/>
            <p:cNvSpPr/>
            <p:nvPr/>
          </p:nvSpPr>
          <p:spPr>
            <a:xfrm>
              <a:off x="455549" y="92565"/>
              <a:ext cx="91205" cy="91205"/>
            </a:xfrm>
            <a:prstGeom prst="roundRect">
              <a:avLst>
                <a:gd name="adj" fmla="val 16667"/>
              </a:avLst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61" name="Rounded Rectangle 149"/>
            <p:cNvSpPr/>
            <p:nvPr/>
          </p:nvSpPr>
          <p:spPr>
            <a:xfrm>
              <a:off x="88976" y="207610"/>
              <a:ext cx="91205" cy="91205"/>
            </a:xfrm>
            <a:prstGeom prst="roundRect">
              <a:avLst>
                <a:gd name="adj" fmla="val 16667"/>
              </a:avLst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62" name="Rounded Rectangle 150"/>
            <p:cNvSpPr/>
            <p:nvPr/>
          </p:nvSpPr>
          <p:spPr>
            <a:xfrm>
              <a:off x="211167" y="207610"/>
              <a:ext cx="91205" cy="91205"/>
            </a:xfrm>
            <a:prstGeom prst="roundRect">
              <a:avLst>
                <a:gd name="adj" fmla="val 16667"/>
              </a:avLst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63" name="Rounded Rectangle 151"/>
            <p:cNvSpPr/>
            <p:nvPr/>
          </p:nvSpPr>
          <p:spPr>
            <a:xfrm>
              <a:off x="333359" y="207610"/>
              <a:ext cx="91205" cy="91205"/>
            </a:xfrm>
            <a:prstGeom prst="roundRect">
              <a:avLst>
                <a:gd name="adj" fmla="val 16667"/>
              </a:avLst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64" name="Rounded Rectangle 152"/>
            <p:cNvSpPr/>
            <p:nvPr/>
          </p:nvSpPr>
          <p:spPr>
            <a:xfrm>
              <a:off x="455549" y="207610"/>
              <a:ext cx="91205" cy="91205"/>
            </a:xfrm>
            <a:prstGeom prst="roundRect">
              <a:avLst>
                <a:gd name="adj" fmla="val 16667"/>
              </a:avLst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666" name="Rectangle 115"/>
          <p:cNvSpPr txBox="1"/>
          <p:nvPr/>
        </p:nvSpPr>
        <p:spPr>
          <a:xfrm>
            <a:off x="120087" y="5192373"/>
            <a:ext cx="1258947" cy="50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81" tIns="45681" rIns="45681" bIns="45681">
            <a:spAutoFit/>
          </a:bodyPr>
          <a:lstStyle/>
          <a:p>
            <a:pPr algn="ctr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系统初始化</a:t>
            </a:r>
          </a:p>
          <a:p>
            <a:pPr algn="ctr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（非镜像方式）</a:t>
            </a:r>
          </a:p>
        </p:txBody>
      </p:sp>
      <p:sp>
        <p:nvSpPr>
          <p:cNvPr id="2667" name="Rectangle 116"/>
          <p:cNvSpPr txBox="1"/>
          <p:nvPr/>
        </p:nvSpPr>
        <p:spPr>
          <a:xfrm>
            <a:off x="1177145" y="5192373"/>
            <a:ext cx="1361265" cy="30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81" tIns="45681" rIns="45681" bIns="45681">
            <a:spAutoFit/>
          </a:bodyPr>
          <a:lstStyle>
            <a:lvl1pPr algn="ctr">
              <a:lnSpc>
                <a:spcPct val="90000"/>
              </a:lnSpc>
              <a:defRPr sz="1200">
                <a:solidFill>
                  <a:srgbClr val="939397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开箱即注册</a:t>
            </a:r>
          </a:p>
        </p:txBody>
      </p:sp>
      <p:sp>
        <p:nvSpPr>
          <p:cNvPr id="2668" name="Freeform 19"/>
          <p:cNvSpPr/>
          <p:nvPr/>
        </p:nvSpPr>
        <p:spPr>
          <a:xfrm>
            <a:off x="491827" y="4603226"/>
            <a:ext cx="599706" cy="456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0" y="10986"/>
                </a:moveTo>
                <a:lnTo>
                  <a:pt x="16737" y="10986"/>
                </a:lnTo>
                <a:lnTo>
                  <a:pt x="16737" y="10763"/>
                </a:lnTo>
                <a:lnTo>
                  <a:pt x="16681" y="10021"/>
                </a:lnTo>
                <a:lnTo>
                  <a:pt x="16624" y="9353"/>
                </a:lnTo>
                <a:lnTo>
                  <a:pt x="16511" y="8610"/>
                </a:lnTo>
                <a:lnTo>
                  <a:pt x="16285" y="7942"/>
                </a:lnTo>
                <a:lnTo>
                  <a:pt x="16115" y="7274"/>
                </a:lnTo>
                <a:lnTo>
                  <a:pt x="15550" y="6087"/>
                </a:lnTo>
                <a:lnTo>
                  <a:pt x="15210" y="5567"/>
                </a:lnTo>
                <a:lnTo>
                  <a:pt x="14815" y="5047"/>
                </a:lnTo>
                <a:lnTo>
                  <a:pt x="14419" y="4602"/>
                </a:lnTo>
                <a:lnTo>
                  <a:pt x="13514" y="3860"/>
                </a:lnTo>
                <a:lnTo>
                  <a:pt x="13005" y="3563"/>
                </a:lnTo>
                <a:lnTo>
                  <a:pt x="12496" y="3340"/>
                </a:lnTo>
                <a:lnTo>
                  <a:pt x="11987" y="3192"/>
                </a:lnTo>
                <a:lnTo>
                  <a:pt x="11422" y="3043"/>
                </a:lnTo>
                <a:lnTo>
                  <a:pt x="10178" y="3043"/>
                </a:lnTo>
                <a:lnTo>
                  <a:pt x="9160" y="3340"/>
                </a:lnTo>
                <a:lnTo>
                  <a:pt x="8651" y="3563"/>
                </a:lnTo>
                <a:lnTo>
                  <a:pt x="8142" y="3860"/>
                </a:lnTo>
                <a:lnTo>
                  <a:pt x="7690" y="4157"/>
                </a:lnTo>
                <a:lnTo>
                  <a:pt x="7238" y="4602"/>
                </a:lnTo>
                <a:lnTo>
                  <a:pt x="6446" y="5493"/>
                </a:lnTo>
                <a:lnTo>
                  <a:pt x="5259" y="2821"/>
                </a:lnTo>
                <a:lnTo>
                  <a:pt x="5768" y="2227"/>
                </a:lnTo>
                <a:lnTo>
                  <a:pt x="6276" y="1707"/>
                </a:lnTo>
                <a:lnTo>
                  <a:pt x="6842" y="1262"/>
                </a:lnTo>
                <a:lnTo>
                  <a:pt x="7464" y="891"/>
                </a:lnTo>
                <a:lnTo>
                  <a:pt x="8029" y="594"/>
                </a:lnTo>
                <a:lnTo>
                  <a:pt x="8651" y="371"/>
                </a:lnTo>
                <a:lnTo>
                  <a:pt x="9330" y="148"/>
                </a:lnTo>
                <a:lnTo>
                  <a:pt x="9952" y="0"/>
                </a:lnTo>
                <a:lnTo>
                  <a:pt x="11648" y="0"/>
                </a:lnTo>
                <a:lnTo>
                  <a:pt x="12440" y="148"/>
                </a:lnTo>
                <a:lnTo>
                  <a:pt x="13910" y="742"/>
                </a:lnTo>
                <a:lnTo>
                  <a:pt x="14588" y="1188"/>
                </a:lnTo>
                <a:lnTo>
                  <a:pt x="15210" y="1633"/>
                </a:lnTo>
                <a:lnTo>
                  <a:pt x="15832" y="2227"/>
                </a:lnTo>
                <a:lnTo>
                  <a:pt x="16398" y="2821"/>
                </a:lnTo>
                <a:lnTo>
                  <a:pt x="16907" y="3563"/>
                </a:lnTo>
                <a:lnTo>
                  <a:pt x="17359" y="4305"/>
                </a:lnTo>
                <a:lnTo>
                  <a:pt x="17812" y="5122"/>
                </a:lnTo>
                <a:lnTo>
                  <a:pt x="18151" y="5938"/>
                </a:lnTo>
                <a:lnTo>
                  <a:pt x="18490" y="6829"/>
                </a:lnTo>
                <a:lnTo>
                  <a:pt x="18716" y="7794"/>
                </a:lnTo>
                <a:lnTo>
                  <a:pt x="18886" y="8759"/>
                </a:lnTo>
                <a:lnTo>
                  <a:pt x="18999" y="9724"/>
                </a:lnTo>
                <a:lnTo>
                  <a:pt x="19055" y="10763"/>
                </a:lnTo>
                <a:lnTo>
                  <a:pt x="19055" y="10986"/>
                </a:lnTo>
                <a:lnTo>
                  <a:pt x="21600" y="10986"/>
                </a:lnTo>
                <a:lnTo>
                  <a:pt x="17698" y="19893"/>
                </a:lnTo>
                <a:lnTo>
                  <a:pt x="13740" y="10986"/>
                </a:lnTo>
                <a:close/>
                <a:moveTo>
                  <a:pt x="11648" y="21526"/>
                </a:moveTo>
                <a:lnTo>
                  <a:pt x="12270" y="21452"/>
                </a:lnTo>
                <a:lnTo>
                  <a:pt x="12949" y="21229"/>
                </a:lnTo>
                <a:lnTo>
                  <a:pt x="13571" y="21006"/>
                </a:lnTo>
                <a:lnTo>
                  <a:pt x="14136" y="20635"/>
                </a:lnTo>
                <a:lnTo>
                  <a:pt x="14758" y="20264"/>
                </a:lnTo>
                <a:lnTo>
                  <a:pt x="15267" y="19819"/>
                </a:lnTo>
                <a:lnTo>
                  <a:pt x="15832" y="19373"/>
                </a:lnTo>
                <a:lnTo>
                  <a:pt x="16341" y="18779"/>
                </a:lnTo>
                <a:lnTo>
                  <a:pt x="15154" y="16033"/>
                </a:lnTo>
                <a:lnTo>
                  <a:pt x="14758" y="16553"/>
                </a:lnTo>
                <a:lnTo>
                  <a:pt x="14306" y="16998"/>
                </a:lnTo>
                <a:lnTo>
                  <a:pt x="13910" y="17369"/>
                </a:lnTo>
                <a:lnTo>
                  <a:pt x="13458" y="17740"/>
                </a:lnTo>
                <a:lnTo>
                  <a:pt x="12949" y="18037"/>
                </a:lnTo>
                <a:lnTo>
                  <a:pt x="12440" y="18260"/>
                </a:lnTo>
                <a:lnTo>
                  <a:pt x="11931" y="18408"/>
                </a:lnTo>
                <a:lnTo>
                  <a:pt x="11422" y="18482"/>
                </a:lnTo>
                <a:lnTo>
                  <a:pt x="10800" y="18557"/>
                </a:lnTo>
                <a:lnTo>
                  <a:pt x="10178" y="18482"/>
                </a:lnTo>
                <a:lnTo>
                  <a:pt x="9613" y="18408"/>
                </a:lnTo>
                <a:lnTo>
                  <a:pt x="9104" y="18260"/>
                </a:lnTo>
                <a:lnTo>
                  <a:pt x="8086" y="17666"/>
                </a:lnTo>
                <a:lnTo>
                  <a:pt x="7634" y="17369"/>
                </a:lnTo>
                <a:lnTo>
                  <a:pt x="7181" y="16924"/>
                </a:lnTo>
                <a:lnTo>
                  <a:pt x="6390" y="16033"/>
                </a:lnTo>
                <a:lnTo>
                  <a:pt x="6050" y="15439"/>
                </a:lnTo>
                <a:lnTo>
                  <a:pt x="5768" y="14920"/>
                </a:lnTo>
                <a:lnTo>
                  <a:pt x="5485" y="14252"/>
                </a:lnTo>
                <a:lnTo>
                  <a:pt x="5259" y="13658"/>
                </a:lnTo>
                <a:lnTo>
                  <a:pt x="5089" y="12990"/>
                </a:lnTo>
                <a:lnTo>
                  <a:pt x="4976" y="12247"/>
                </a:lnTo>
                <a:lnTo>
                  <a:pt x="4863" y="10763"/>
                </a:lnTo>
                <a:lnTo>
                  <a:pt x="4863" y="10540"/>
                </a:lnTo>
                <a:lnTo>
                  <a:pt x="7803" y="10540"/>
                </a:lnTo>
                <a:lnTo>
                  <a:pt x="4580" y="3192"/>
                </a:lnTo>
                <a:lnTo>
                  <a:pt x="3902" y="1707"/>
                </a:lnTo>
                <a:lnTo>
                  <a:pt x="0" y="10540"/>
                </a:lnTo>
                <a:lnTo>
                  <a:pt x="2545" y="10540"/>
                </a:lnTo>
                <a:lnTo>
                  <a:pt x="2545" y="10763"/>
                </a:lnTo>
                <a:lnTo>
                  <a:pt x="2601" y="11802"/>
                </a:lnTo>
                <a:lnTo>
                  <a:pt x="2714" y="12841"/>
                </a:lnTo>
                <a:lnTo>
                  <a:pt x="2884" y="13806"/>
                </a:lnTo>
                <a:lnTo>
                  <a:pt x="3110" y="14771"/>
                </a:lnTo>
                <a:lnTo>
                  <a:pt x="3449" y="15662"/>
                </a:lnTo>
                <a:lnTo>
                  <a:pt x="3788" y="16478"/>
                </a:lnTo>
                <a:lnTo>
                  <a:pt x="4184" y="17295"/>
                </a:lnTo>
                <a:lnTo>
                  <a:pt x="4693" y="18037"/>
                </a:lnTo>
                <a:lnTo>
                  <a:pt x="5202" y="18705"/>
                </a:lnTo>
                <a:lnTo>
                  <a:pt x="5768" y="19373"/>
                </a:lnTo>
                <a:lnTo>
                  <a:pt x="7012" y="20412"/>
                </a:lnTo>
                <a:lnTo>
                  <a:pt x="7690" y="20784"/>
                </a:lnTo>
                <a:lnTo>
                  <a:pt x="8425" y="21155"/>
                </a:lnTo>
                <a:lnTo>
                  <a:pt x="9160" y="21377"/>
                </a:lnTo>
                <a:lnTo>
                  <a:pt x="9952" y="21526"/>
                </a:lnTo>
                <a:lnTo>
                  <a:pt x="10800" y="21600"/>
                </a:lnTo>
                <a:lnTo>
                  <a:pt x="11648" y="21526"/>
                </a:lnTo>
                <a:close/>
              </a:path>
            </a:pathLst>
          </a:custGeom>
          <a:solidFill>
            <a:srgbClr val="0095D3"/>
          </a:solidFill>
          <a:ln w="12700">
            <a:miter lim="400000"/>
          </a:ln>
        </p:spPr>
        <p:txBody>
          <a:bodyPr lIns="45672" tIns="45672" rIns="45672" bIns="45672"/>
          <a:lstStyle/>
          <a:p>
            <a:pPr defTabSz="914596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69" name="Rectangle 118"/>
          <p:cNvSpPr txBox="1"/>
          <p:nvPr/>
        </p:nvSpPr>
        <p:spPr>
          <a:xfrm>
            <a:off x="2577756" y="3774076"/>
            <a:ext cx="1250348" cy="307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81" tIns="45681" rIns="45681" bIns="45681">
            <a:spAutoFit/>
          </a:bodyPr>
          <a:lstStyle/>
          <a:p>
            <a:pPr algn="ctr">
              <a:lnSpc>
                <a:spcPct val="90000"/>
              </a:lnSpc>
              <a:defRPr sz="1200">
                <a:solidFill>
                  <a:srgbClr val="939397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r>
              <a:t>MDM 配置</a:t>
            </a:r>
          </a:p>
        </p:txBody>
      </p:sp>
      <p:pic>
        <p:nvPicPr>
          <p:cNvPr id="2670" name="Picture 119" descr="Picture 1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4327" y="3129439"/>
            <a:ext cx="615755" cy="6157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73" name="Rectangle 120"/>
          <p:cNvGrpSpPr/>
          <p:nvPr/>
        </p:nvGrpSpPr>
        <p:grpSpPr>
          <a:xfrm>
            <a:off x="258306" y="5861966"/>
            <a:ext cx="11624574" cy="389584"/>
            <a:chOff x="0" y="0"/>
            <a:chExt cx="11624573" cy="389582"/>
          </a:xfrm>
        </p:grpSpPr>
        <p:sp>
          <p:nvSpPr>
            <p:cNvPr id="2671" name="矩形"/>
            <p:cNvSpPr/>
            <p:nvPr/>
          </p:nvSpPr>
          <p:spPr>
            <a:xfrm>
              <a:off x="-1" y="-1"/>
              <a:ext cx="11624575" cy="389584"/>
            </a:xfrm>
            <a:prstGeom prst="rect">
              <a:avLst/>
            </a:prstGeom>
            <a:gradFill flip="none" rotWithShape="1">
              <a:gsLst>
                <a:gs pos="0">
                  <a:srgbClr val="535256"/>
                </a:gs>
                <a:gs pos="80000">
                  <a:srgbClr val="6D6C71"/>
                </a:gs>
                <a:gs pos="100000">
                  <a:srgbClr val="6E6C71"/>
                </a:gs>
              </a:gsLst>
              <a:lin ang="16200000" scaled="0"/>
            </a:gradFill>
            <a:ln w="3175" cap="flat">
              <a:solidFill>
                <a:srgbClr val="6E6D71"/>
              </a:solidFill>
              <a:prstDash val="solid"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 defTabSz="914596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72" name="基于Intelligence的数据自动化分析与处理引擎"/>
            <p:cNvSpPr txBox="1"/>
            <p:nvPr/>
          </p:nvSpPr>
          <p:spPr>
            <a:xfrm>
              <a:off x="-1" y="22119"/>
              <a:ext cx="11624575" cy="345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/>
            <a:p>
              <a:pPr algn="ctr" defTabSz="914596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基于</a:t>
              </a:r>
              <a:r>
                <a:t>Intelligence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的数据自动化分析与处理引擎</a:t>
              </a:r>
            </a:p>
          </p:txBody>
        </p:sp>
      </p:grpSp>
      <p:pic>
        <p:nvPicPr>
          <p:cNvPr id="2674" name="Picture 121" descr="Picture 1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4638" y="4628967"/>
            <a:ext cx="559790" cy="559791"/>
          </a:xfrm>
          <a:prstGeom prst="rect">
            <a:avLst/>
          </a:prstGeom>
          <a:ln w="12700">
            <a:miter lim="400000"/>
          </a:ln>
        </p:spPr>
      </p:pic>
      <p:sp>
        <p:nvSpPr>
          <p:cNvPr id="2675" name="Rectangle 122"/>
          <p:cNvSpPr txBox="1"/>
          <p:nvPr/>
        </p:nvSpPr>
        <p:spPr>
          <a:xfrm>
            <a:off x="2603577" y="5192373"/>
            <a:ext cx="1118251" cy="309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578" tIns="46578" rIns="46578" bIns="46578">
            <a:spAutoFit/>
          </a:bodyPr>
          <a:lstStyle/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BIOS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管理</a:t>
            </a:r>
          </a:p>
        </p:txBody>
      </p:sp>
      <p:grpSp>
        <p:nvGrpSpPr>
          <p:cNvPr id="2678" name="Group 123"/>
          <p:cNvGrpSpPr/>
          <p:nvPr/>
        </p:nvGrpSpPr>
        <p:grpSpPr>
          <a:xfrm>
            <a:off x="5349939" y="4657602"/>
            <a:ext cx="453002" cy="444485"/>
            <a:chOff x="0" y="0"/>
            <a:chExt cx="453001" cy="444484"/>
          </a:xfrm>
        </p:grpSpPr>
        <p:sp>
          <p:nvSpPr>
            <p:cNvPr id="2676" name="Freeform 145"/>
            <p:cNvSpPr/>
            <p:nvPr/>
          </p:nvSpPr>
          <p:spPr>
            <a:xfrm>
              <a:off x="55237" y="60400"/>
              <a:ext cx="361112" cy="356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65" y="3290"/>
                  </a:moveTo>
                  <a:cubicBezTo>
                    <a:pt x="14118" y="2003"/>
                    <a:pt x="14118" y="2003"/>
                    <a:pt x="14118" y="2003"/>
                  </a:cubicBezTo>
                  <a:cubicBezTo>
                    <a:pt x="12847" y="3004"/>
                    <a:pt x="11788" y="4291"/>
                    <a:pt x="10800" y="5650"/>
                  </a:cubicBezTo>
                  <a:cubicBezTo>
                    <a:pt x="10729" y="5650"/>
                    <a:pt x="10729" y="5579"/>
                    <a:pt x="10729" y="5579"/>
                  </a:cubicBezTo>
                  <a:cubicBezTo>
                    <a:pt x="10518" y="5364"/>
                    <a:pt x="10306" y="5221"/>
                    <a:pt x="10024" y="5150"/>
                  </a:cubicBezTo>
                  <a:cubicBezTo>
                    <a:pt x="11082" y="3719"/>
                    <a:pt x="12282" y="2360"/>
                    <a:pt x="13624" y="1287"/>
                  </a:cubicBezTo>
                  <a:cubicBezTo>
                    <a:pt x="12847" y="72"/>
                    <a:pt x="12847" y="72"/>
                    <a:pt x="12847" y="72"/>
                  </a:cubicBezTo>
                  <a:cubicBezTo>
                    <a:pt x="16376" y="0"/>
                    <a:pt x="16376" y="0"/>
                    <a:pt x="16376" y="0"/>
                  </a:cubicBezTo>
                  <a:cubicBezTo>
                    <a:pt x="14965" y="3290"/>
                    <a:pt x="14965" y="3290"/>
                    <a:pt x="14965" y="3290"/>
                  </a:cubicBezTo>
                  <a:close/>
                  <a:moveTo>
                    <a:pt x="20118" y="16450"/>
                  </a:moveTo>
                  <a:cubicBezTo>
                    <a:pt x="19906" y="16736"/>
                    <a:pt x="19694" y="17023"/>
                    <a:pt x="19482" y="17309"/>
                  </a:cubicBezTo>
                  <a:cubicBezTo>
                    <a:pt x="19271" y="16665"/>
                    <a:pt x="19059" y="16093"/>
                    <a:pt x="18776" y="15449"/>
                  </a:cubicBezTo>
                  <a:cubicBezTo>
                    <a:pt x="18635" y="15091"/>
                    <a:pt x="18494" y="14734"/>
                    <a:pt x="18282" y="14376"/>
                  </a:cubicBezTo>
                  <a:cubicBezTo>
                    <a:pt x="18565" y="14305"/>
                    <a:pt x="18776" y="14162"/>
                    <a:pt x="18988" y="13947"/>
                  </a:cubicBezTo>
                  <a:cubicBezTo>
                    <a:pt x="19059" y="13947"/>
                    <a:pt x="19059" y="13947"/>
                    <a:pt x="19059" y="13947"/>
                  </a:cubicBezTo>
                  <a:cubicBezTo>
                    <a:pt x="19271" y="14305"/>
                    <a:pt x="19412" y="14734"/>
                    <a:pt x="19624" y="15091"/>
                  </a:cubicBezTo>
                  <a:cubicBezTo>
                    <a:pt x="19835" y="15521"/>
                    <a:pt x="19976" y="15950"/>
                    <a:pt x="20118" y="16450"/>
                  </a:cubicBezTo>
                  <a:close/>
                  <a:moveTo>
                    <a:pt x="9953" y="21600"/>
                  </a:moveTo>
                  <a:cubicBezTo>
                    <a:pt x="9388" y="21600"/>
                    <a:pt x="8824" y="21600"/>
                    <a:pt x="8259" y="21457"/>
                  </a:cubicBezTo>
                  <a:cubicBezTo>
                    <a:pt x="8047" y="21314"/>
                    <a:pt x="7906" y="21171"/>
                    <a:pt x="7694" y="21028"/>
                  </a:cubicBezTo>
                  <a:cubicBezTo>
                    <a:pt x="7341" y="20670"/>
                    <a:pt x="6988" y="20313"/>
                    <a:pt x="6635" y="19955"/>
                  </a:cubicBezTo>
                  <a:cubicBezTo>
                    <a:pt x="6776" y="19883"/>
                    <a:pt x="6847" y="19740"/>
                    <a:pt x="6918" y="19669"/>
                  </a:cubicBezTo>
                  <a:cubicBezTo>
                    <a:pt x="6988" y="19669"/>
                    <a:pt x="6988" y="19669"/>
                    <a:pt x="6988" y="19669"/>
                  </a:cubicBezTo>
                  <a:cubicBezTo>
                    <a:pt x="7059" y="19526"/>
                    <a:pt x="7200" y="19383"/>
                    <a:pt x="7271" y="19240"/>
                  </a:cubicBezTo>
                  <a:cubicBezTo>
                    <a:pt x="7553" y="19597"/>
                    <a:pt x="7976" y="19955"/>
                    <a:pt x="8329" y="20313"/>
                  </a:cubicBezTo>
                  <a:cubicBezTo>
                    <a:pt x="8824" y="20813"/>
                    <a:pt x="9388" y="21242"/>
                    <a:pt x="9953" y="21600"/>
                  </a:cubicBezTo>
                  <a:close/>
                  <a:moveTo>
                    <a:pt x="3247" y="19383"/>
                  </a:moveTo>
                  <a:cubicBezTo>
                    <a:pt x="2824" y="19097"/>
                    <a:pt x="2471" y="18811"/>
                    <a:pt x="2118" y="18453"/>
                  </a:cubicBezTo>
                  <a:cubicBezTo>
                    <a:pt x="2753" y="18525"/>
                    <a:pt x="3459" y="18525"/>
                    <a:pt x="4094" y="18453"/>
                  </a:cubicBezTo>
                  <a:cubicBezTo>
                    <a:pt x="4094" y="18453"/>
                    <a:pt x="4094" y="18453"/>
                    <a:pt x="4094" y="18525"/>
                  </a:cubicBezTo>
                  <a:cubicBezTo>
                    <a:pt x="4094" y="18811"/>
                    <a:pt x="4165" y="19097"/>
                    <a:pt x="4376" y="19383"/>
                  </a:cubicBezTo>
                  <a:cubicBezTo>
                    <a:pt x="3953" y="19383"/>
                    <a:pt x="3600" y="19383"/>
                    <a:pt x="3247" y="19383"/>
                  </a:cubicBezTo>
                  <a:close/>
                  <a:moveTo>
                    <a:pt x="635" y="2646"/>
                  </a:moveTo>
                  <a:cubicBezTo>
                    <a:pt x="988" y="2289"/>
                    <a:pt x="1271" y="1931"/>
                    <a:pt x="1624" y="1574"/>
                  </a:cubicBezTo>
                  <a:cubicBezTo>
                    <a:pt x="1553" y="2360"/>
                    <a:pt x="1482" y="3219"/>
                    <a:pt x="1482" y="4077"/>
                  </a:cubicBezTo>
                  <a:cubicBezTo>
                    <a:pt x="1412" y="4077"/>
                    <a:pt x="1271" y="4077"/>
                    <a:pt x="1129" y="4077"/>
                  </a:cubicBezTo>
                  <a:cubicBezTo>
                    <a:pt x="988" y="4077"/>
                    <a:pt x="776" y="4077"/>
                    <a:pt x="635" y="4148"/>
                  </a:cubicBezTo>
                  <a:cubicBezTo>
                    <a:pt x="635" y="3648"/>
                    <a:pt x="635" y="3147"/>
                    <a:pt x="635" y="2646"/>
                  </a:cubicBezTo>
                  <a:close/>
                  <a:moveTo>
                    <a:pt x="5365" y="16879"/>
                  </a:moveTo>
                  <a:cubicBezTo>
                    <a:pt x="5082" y="16951"/>
                    <a:pt x="4871" y="17094"/>
                    <a:pt x="4588" y="17309"/>
                  </a:cubicBezTo>
                  <a:cubicBezTo>
                    <a:pt x="3176" y="15091"/>
                    <a:pt x="2118" y="12588"/>
                    <a:pt x="1482" y="10085"/>
                  </a:cubicBezTo>
                  <a:cubicBezTo>
                    <a:pt x="0" y="10371"/>
                    <a:pt x="0" y="10371"/>
                    <a:pt x="0" y="10371"/>
                  </a:cubicBezTo>
                  <a:cubicBezTo>
                    <a:pt x="1271" y="7152"/>
                    <a:pt x="1271" y="7152"/>
                    <a:pt x="1271" y="7152"/>
                  </a:cubicBezTo>
                  <a:cubicBezTo>
                    <a:pt x="1412" y="7152"/>
                    <a:pt x="1412" y="7152"/>
                    <a:pt x="1412" y="7152"/>
                  </a:cubicBezTo>
                  <a:cubicBezTo>
                    <a:pt x="3741" y="9584"/>
                    <a:pt x="3741" y="9584"/>
                    <a:pt x="3741" y="9584"/>
                  </a:cubicBezTo>
                  <a:cubicBezTo>
                    <a:pt x="2329" y="9870"/>
                    <a:pt x="2329" y="9870"/>
                    <a:pt x="2329" y="9870"/>
                  </a:cubicBezTo>
                  <a:cubicBezTo>
                    <a:pt x="2965" y="12302"/>
                    <a:pt x="4024" y="14805"/>
                    <a:pt x="5365" y="16879"/>
                  </a:cubicBezTo>
                  <a:close/>
                  <a:moveTo>
                    <a:pt x="5647" y="16808"/>
                  </a:moveTo>
                  <a:cubicBezTo>
                    <a:pt x="4447" y="13804"/>
                    <a:pt x="4447" y="13804"/>
                    <a:pt x="4447" y="13804"/>
                  </a:cubicBezTo>
                  <a:cubicBezTo>
                    <a:pt x="5929" y="14090"/>
                    <a:pt x="5929" y="14090"/>
                    <a:pt x="5929" y="14090"/>
                  </a:cubicBezTo>
                  <a:cubicBezTo>
                    <a:pt x="6494" y="12016"/>
                    <a:pt x="7271" y="9942"/>
                    <a:pt x="8329" y="7939"/>
                  </a:cubicBezTo>
                  <a:cubicBezTo>
                    <a:pt x="8329" y="7939"/>
                    <a:pt x="8329" y="7939"/>
                    <a:pt x="8329" y="7939"/>
                  </a:cubicBezTo>
                  <a:cubicBezTo>
                    <a:pt x="8541" y="8154"/>
                    <a:pt x="8824" y="8297"/>
                    <a:pt x="9106" y="8368"/>
                  </a:cubicBezTo>
                  <a:cubicBezTo>
                    <a:pt x="8118" y="10299"/>
                    <a:pt x="7341" y="12302"/>
                    <a:pt x="6847" y="14233"/>
                  </a:cubicBezTo>
                  <a:cubicBezTo>
                    <a:pt x="8188" y="14448"/>
                    <a:pt x="8188" y="14448"/>
                    <a:pt x="8188" y="14448"/>
                  </a:cubicBezTo>
                  <a:cubicBezTo>
                    <a:pt x="6000" y="16808"/>
                    <a:pt x="6000" y="16808"/>
                    <a:pt x="6000" y="16808"/>
                  </a:cubicBezTo>
                  <a:cubicBezTo>
                    <a:pt x="5647" y="16808"/>
                    <a:pt x="5647" y="16808"/>
                    <a:pt x="5647" y="16808"/>
                  </a:cubicBezTo>
                  <a:close/>
                  <a:moveTo>
                    <a:pt x="7341" y="17952"/>
                  </a:moveTo>
                  <a:cubicBezTo>
                    <a:pt x="8824" y="17666"/>
                    <a:pt x="10235" y="17166"/>
                    <a:pt x="11576" y="16522"/>
                  </a:cubicBezTo>
                  <a:cubicBezTo>
                    <a:pt x="13271" y="15735"/>
                    <a:pt x="14894" y="14734"/>
                    <a:pt x="16376" y="13518"/>
                  </a:cubicBezTo>
                  <a:cubicBezTo>
                    <a:pt x="16447" y="13661"/>
                    <a:pt x="16518" y="13804"/>
                    <a:pt x="16659" y="13947"/>
                  </a:cubicBezTo>
                  <a:cubicBezTo>
                    <a:pt x="16729" y="14019"/>
                    <a:pt x="16871" y="14090"/>
                    <a:pt x="16941" y="14162"/>
                  </a:cubicBezTo>
                  <a:cubicBezTo>
                    <a:pt x="15459" y="15449"/>
                    <a:pt x="13765" y="16522"/>
                    <a:pt x="11929" y="17309"/>
                  </a:cubicBezTo>
                  <a:cubicBezTo>
                    <a:pt x="10518" y="18024"/>
                    <a:pt x="8965" y="18525"/>
                    <a:pt x="7412" y="18882"/>
                  </a:cubicBezTo>
                  <a:cubicBezTo>
                    <a:pt x="7412" y="18739"/>
                    <a:pt x="7412" y="18596"/>
                    <a:pt x="7412" y="18525"/>
                  </a:cubicBezTo>
                  <a:cubicBezTo>
                    <a:pt x="7412" y="18310"/>
                    <a:pt x="7412" y="18167"/>
                    <a:pt x="7341" y="17952"/>
                  </a:cubicBezTo>
                  <a:close/>
                  <a:moveTo>
                    <a:pt x="16447" y="11873"/>
                  </a:moveTo>
                  <a:cubicBezTo>
                    <a:pt x="15459" y="10728"/>
                    <a:pt x="14329" y="9799"/>
                    <a:pt x="12988" y="8940"/>
                  </a:cubicBezTo>
                  <a:cubicBezTo>
                    <a:pt x="12282" y="10228"/>
                    <a:pt x="12282" y="10228"/>
                    <a:pt x="12282" y="10228"/>
                  </a:cubicBezTo>
                  <a:cubicBezTo>
                    <a:pt x="10800" y="7581"/>
                    <a:pt x="10800" y="7581"/>
                    <a:pt x="10800" y="7581"/>
                  </a:cubicBezTo>
                  <a:cubicBezTo>
                    <a:pt x="11012" y="7081"/>
                    <a:pt x="11012" y="7081"/>
                    <a:pt x="11012" y="7081"/>
                  </a:cubicBezTo>
                  <a:cubicBezTo>
                    <a:pt x="14118" y="6866"/>
                    <a:pt x="14118" y="6866"/>
                    <a:pt x="14118" y="6866"/>
                  </a:cubicBezTo>
                  <a:cubicBezTo>
                    <a:pt x="13412" y="8154"/>
                    <a:pt x="13412" y="8154"/>
                    <a:pt x="13412" y="8154"/>
                  </a:cubicBezTo>
                  <a:cubicBezTo>
                    <a:pt x="14824" y="9012"/>
                    <a:pt x="16094" y="10085"/>
                    <a:pt x="17153" y="11229"/>
                  </a:cubicBezTo>
                  <a:cubicBezTo>
                    <a:pt x="16871" y="11372"/>
                    <a:pt x="16588" y="11587"/>
                    <a:pt x="16447" y="11873"/>
                  </a:cubicBezTo>
                  <a:close/>
                  <a:moveTo>
                    <a:pt x="18635" y="11301"/>
                  </a:moveTo>
                  <a:cubicBezTo>
                    <a:pt x="18918" y="10943"/>
                    <a:pt x="19200" y="10585"/>
                    <a:pt x="19482" y="10228"/>
                  </a:cubicBezTo>
                  <a:cubicBezTo>
                    <a:pt x="18282" y="9298"/>
                    <a:pt x="18282" y="9298"/>
                    <a:pt x="18282" y="9298"/>
                  </a:cubicBezTo>
                  <a:cubicBezTo>
                    <a:pt x="21600" y="8011"/>
                    <a:pt x="21600" y="8011"/>
                    <a:pt x="21600" y="8011"/>
                  </a:cubicBezTo>
                  <a:cubicBezTo>
                    <a:pt x="21318" y="11587"/>
                    <a:pt x="21318" y="11587"/>
                    <a:pt x="21318" y="11587"/>
                  </a:cubicBezTo>
                  <a:cubicBezTo>
                    <a:pt x="20188" y="10728"/>
                    <a:pt x="20188" y="10728"/>
                    <a:pt x="20188" y="10728"/>
                  </a:cubicBezTo>
                  <a:cubicBezTo>
                    <a:pt x="19906" y="11158"/>
                    <a:pt x="19624" y="11515"/>
                    <a:pt x="19271" y="11873"/>
                  </a:cubicBezTo>
                  <a:cubicBezTo>
                    <a:pt x="19200" y="11801"/>
                    <a:pt x="19129" y="11658"/>
                    <a:pt x="18988" y="11587"/>
                  </a:cubicBezTo>
                  <a:cubicBezTo>
                    <a:pt x="18918" y="11444"/>
                    <a:pt x="18776" y="11372"/>
                    <a:pt x="18635" y="11301"/>
                  </a:cubicBezTo>
                  <a:close/>
                  <a:moveTo>
                    <a:pt x="7906" y="6723"/>
                  </a:moveTo>
                  <a:cubicBezTo>
                    <a:pt x="6282" y="6294"/>
                    <a:pt x="4518" y="6079"/>
                    <a:pt x="2753" y="6151"/>
                  </a:cubicBezTo>
                  <a:cubicBezTo>
                    <a:pt x="2824" y="6008"/>
                    <a:pt x="2824" y="5865"/>
                    <a:pt x="2824" y="5722"/>
                  </a:cubicBezTo>
                  <a:cubicBezTo>
                    <a:pt x="2824" y="5579"/>
                    <a:pt x="2753" y="5364"/>
                    <a:pt x="2753" y="5221"/>
                  </a:cubicBezTo>
                  <a:cubicBezTo>
                    <a:pt x="4588" y="5221"/>
                    <a:pt x="6424" y="5436"/>
                    <a:pt x="8118" y="5865"/>
                  </a:cubicBezTo>
                  <a:cubicBezTo>
                    <a:pt x="7976" y="6151"/>
                    <a:pt x="7906" y="6437"/>
                    <a:pt x="7906" y="6723"/>
                  </a:cubicBezTo>
                  <a:close/>
                </a:path>
              </a:pathLst>
            </a:custGeom>
            <a:solidFill>
              <a:srgbClr val="003D79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677" name="Freeform 146"/>
            <p:cNvSpPr/>
            <p:nvPr/>
          </p:nvSpPr>
          <p:spPr>
            <a:xfrm>
              <a:off x="0" y="0"/>
              <a:ext cx="453002" cy="444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34"/>
                  </a:moveTo>
                  <a:cubicBezTo>
                    <a:pt x="5513" y="1034"/>
                    <a:pt x="1013" y="5343"/>
                    <a:pt x="1013" y="10800"/>
                  </a:cubicBezTo>
                  <a:cubicBezTo>
                    <a:pt x="1013" y="16257"/>
                    <a:pt x="5513" y="20509"/>
                    <a:pt x="10800" y="20509"/>
                  </a:cubicBezTo>
                  <a:cubicBezTo>
                    <a:pt x="16087" y="20509"/>
                    <a:pt x="20587" y="16257"/>
                    <a:pt x="20587" y="10800"/>
                  </a:cubicBezTo>
                  <a:cubicBezTo>
                    <a:pt x="20587" y="5343"/>
                    <a:pt x="16087" y="1034"/>
                    <a:pt x="10800" y="1034"/>
                  </a:cubicBezTo>
                  <a:close/>
                  <a:moveTo>
                    <a:pt x="10800" y="0"/>
                  </a:moveTo>
                  <a:cubicBezTo>
                    <a:pt x="16762" y="0"/>
                    <a:pt x="21600" y="4826"/>
                    <a:pt x="21600" y="10800"/>
                  </a:cubicBezTo>
                  <a:cubicBezTo>
                    <a:pt x="21600" y="16774"/>
                    <a:pt x="16762" y="21600"/>
                    <a:pt x="10800" y="21600"/>
                  </a:cubicBezTo>
                  <a:cubicBezTo>
                    <a:pt x="4838" y="21600"/>
                    <a:pt x="0" y="16774"/>
                    <a:pt x="0" y="10800"/>
                  </a:cubicBezTo>
                  <a:cubicBezTo>
                    <a:pt x="0" y="4826"/>
                    <a:pt x="4838" y="0"/>
                    <a:pt x="10800" y="0"/>
                  </a:cubicBezTo>
                  <a:close/>
                  <a:moveTo>
                    <a:pt x="7256" y="18498"/>
                  </a:moveTo>
                  <a:cubicBezTo>
                    <a:pt x="7425" y="18498"/>
                    <a:pt x="7594" y="18383"/>
                    <a:pt x="7706" y="18268"/>
                  </a:cubicBezTo>
                  <a:cubicBezTo>
                    <a:pt x="7706" y="18268"/>
                    <a:pt x="7706" y="18268"/>
                    <a:pt x="7706" y="18268"/>
                  </a:cubicBezTo>
                  <a:cubicBezTo>
                    <a:pt x="7875" y="18153"/>
                    <a:pt x="7931" y="17981"/>
                    <a:pt x="7931" y="17809"/>
                  </a:cubicBezTo>
                  <a:cubicBezTo>
                    <a:pt x="7931" y="17579"/>
                    <a:pt x="7875" y="17406"/>
                    <a:pt x="7706" y="17291"/>
                  </a:cubicBezTo>
                  <a:cubicBezTo>
                    <a:pt x="7706" y="17291"/>
                    <a:pt x="7706" y="17291"/>
                    <a:pt x="7706" y="17291"/>
                  </a:cubicBezTo>
                  <a:cubicBezTo>
                    <a:pt x="7594" y="17177"/>
                    <a:pt x="7425" y="17062"/>
                    <a:pt x="7256" y="17062"/>
                  </a:cubicBezTo>
                  <a:cubicBezTo>
                    <a:pt x="7031" y="17062"/>
                    <a:pt x="6863" y="17177"/>
                    <a:pt x="6750" y="17291"/>
                  </a:cubicBezTo>
                  <a:cubicBezTo>
                    <a:pt x="6638" y="17406"/>
                    <a:pt x="6581" y="17579"/>
                    <a:pt x="6581" y="17809"/>
                  </a:cubicBezTo>
                  <a:cubicBezTo>
                    <a:pt x="6581" y="17981"/>
                    <a:pt x="6638" y="18153"/>
                    <a:pt x="6750" y="18268"/>
                  </a:cubicBezTo>
                  <a:cubicBezTo>
                    <a:pt x="6863" y="18383"/>
                    <a:pt x="7031" y="18498"/>
                    <a:pt x="7256" y="18498"/>
                  </a:cubicBezTo>
                  <a:close/>
                  <a:moveTo>
                    <a:pt x="16875" y="13902"/>
                  </a:moveTo>
                  <a:cubicBezTo>
                    <a:pt x="17044" y="13902"/>
                    <a:pt x="17212" y="13787"/>
                    <a:pt x="17325" y="13672"/>
                  </a:cubicBezTo>
                  <a:cubicBezTo>
                    <a:pt x="17494" y="13557"/>
                    <a:pt x="17550" y="13385"/>
                    <a:pt x="17550" y="13213"/>
                  </a:cubicBezTo>
                  <a:cubicBezTo>
                    <a:pt x="17550" y="12983"/>
                    <a:pt x="17494" y="12811"/>
                    <a:pt x="17325" y="12696"/>
                  </a:cubicBezTo>
                  <a:cubicBezTo>
                    <a:pt x="17212" y="12581"/>
                    <a:pt x="17044" y="12466"/>
                    <a:pt x="16875" y="12466"/>
                  </a:cubicBezTo>
                  <a:cubicBezTo>
                    <a:pt x="16650" y="12466"/>
                    <a:pt x="16481" y="12581"/>
                    <a:pt x="16369" y="12696"/>
                  </a:cubicBezTo>
                  <a:cubicBezTo>
                    <a:pt x="16256" y="12811"/>
                    <a:pt x="16200" y="12983"/>
                    <a:pt x="16200" y="13213"/>
                  </a:cubicBezTo>
                  <a:cubicBezTo>
                    <a:pt x="16200" y="13385"/>
                    <a:pt x="16256" y="13557"/>
                    <a:pt x="16369" y="13672"/>
                  </a:cubicBezTo>
                  <a:cubicBezTo>
                    <a:pt x="16481" y="13787"/>
                    <a:pt x="16650" y="13902"/>
                    <a:pt x="16875" y="13902"/>
                  </a:cubicBezTo>
                  <a:close/>
                  <a:moveTo>
                    <a:pt x="10238" y="9077"/>
                  </a:moveTo>
                  <a:cubicBezTo>
                    <a:pt x="10406" y="9077"/>
                    <a:pt x="10575" y="8962"/>
                    <a:pt x="10744" y="8847"/>
                  </a:cubicBezTo>
                  <a:cubicBezTo>
                    <a:pt x="10744" y="8847"/>
                    <a:pt x="10744" y="8847"/>
                    <a:pt x="10744" y="8847"/>
                  </a:cubicBezTo>
                  <a:cubicBezTo>
                    <a:pt x="10856" y="8732"/>
                    <a:pt x="10913" y="8560"/>
                    <a:pt x="10913" y="8387"/>
                  </a:cubicBezTo>
                  <a:cubicBezTo>
                    <a:pt x="10913" y="8157"/>
                    <a:pt x="10856" y="7985"/>
                    <a:pt x="10744" y="7870"/>
                  </a:cubicBezTo>
                  <a:cubicBezTo>
                    <a:pt x="10575" y="7755"/>
                    <a:pt x="10406" y="7698"/>
                    <a:pt x="10238" y="7698"/>
                  </a:cubicBezTo>
                  <a:cubicBezTo>
                    <a:pt x="10069" y="7698"/>
                    <a:pt x="9900" y="7755"/>
                    <a:pt x="9731" y="7870"/>
                  </a:cubicBezTo>
                  <a:cubicBezTo>
                    <a:pt x="9731" y="7870"/>
                    <a:pt x="9731" y="7870"/>
                    <a:pt x="9731" y="7870"/>
                  </a:cubicBezTo>
                  <a:cubicBezTo>
                    <a:pt x="9619" y="8043"/>
                    <a:pt x="9562" y="8157"/>
                    <a:pt x="9562" y="8387"/>
                  </a:cubicBezTo>
                  <a:cubicBezTo>
                    <a:pt x="9562" y="8560"/>
                    <a:pt x="9619" y="8732"/>
                    <a:pt x="9731" y="8847"/>
                  </a:cubicBezTo>
                  <a:cubicBezTo>
                    <a:pt x="9900" y="8962"/>
                    <a:pt x="10069" y="9077"/>
                    <a:pt x="10238" y="9077"/>
                  </a:cubicBezTo>
                  <a:close/>
                  <a:moveTo>
                    <a:pt x="3544" y="8272"/>
                  </a:moveTo>
                  <a:cubicBezTo>
                    <a:pt x="3769" y="8272"/>
                    <a:pt x="3938" y="8157"/>
                    <a:pt x="4050" y="8043"/>
                  </a:cubicBezTo>
                  <a:cubicBezTo>
                    <a:pt x="4050" y="8043"/>
                    <a:pt x="4050" y="8043"/>
                    <a:pt x="4050" y="8043"/>
                  </a:cubicBezTo>
                  <a:cubicBezTo>
                    <a:pt x="4163" y="7928"/>
                    <a:pt x="4275" y="7755"/>
                    <a:pt x="4275" y="7526"/>
                  </a:cubicBezTo>
                  <a:cubicBezTo>
                    <a:pt x="4275" y="7353"/>
                    <a:pt x="4163" y="7181"/>
                    <a:pt x="4050" y="7066"/>
                  </a:cubicBezTo>
                  <a:cubicBezTo>
                    <a:pt x="3938" y="6951"/>
                    <a:pt x="3769" y="6836"/>
                    <a:pt x="3544" y="6836"/>
                  </a:cubicBezTo>
                  <a:cubicBezTo>
                    <a:pt x="3375" y="6836"/>
                    <a:pt x="3206" y="6951"/>
                    <a:pt x="3094" y="7066"/>
                  </a:cubicBezTo>
                  <a:cubicBezTo>
                    <a:pt x="3094" y="7066"/>
                    <a:pt x="3094" y="7066"/>
                    <a:pt x="3094" y="7066"/>
                  </a:cubicBezTo>
                  <a:cubicBezTo>
                    <a:pt x="2981" y="7181"/>
                    <a:pt x="2869" y="7353"/>
                    <a:pt x="2869" y="7526"/>
                  </a:cubicBezTo>
                  <a:cubicBezTo>
                    <a:pt x="2869" y="7755"/>
                    <a:pt x="2981" y="7928"/>
                    <a:pt x="3094" y="8043"/>
                  </a:cubicBezTo>
                  <a:cubicBezTo>
                    <a:pt x="3206" y="8157"/>
                    <a:pt x="3375" y="8272"/>
                    <a:pt x="3544" y="8272"/>
                  </a:cubicBezTo>
                  <a:close/>
                </a:path>
              </a:pathLst>
            </a:custGeom>
            <a:solidFill>
              <a:srgbClr val="003D79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sp>
        <p:nvSpPr>
          <p:cNvPr id="2679" name="Rectangle 126"/>
          <p:cNvSpPr txBox="1"/>
          <p:nvPr/>
        </p:nvSpPr>
        <p:spPr>
          <a:xfrm>
            <a:off x="5197547" y="5192373"/>
            <a:ext cx="757800" cy="503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578" tIns="46578" rIns="46578" bIns="46578">
            <a:spAutoFit/>
          </a:bodyPr>
          <a:lstStyle/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补丁分发</a:t>
            </a:r>
          </a:p>
          <a:p>
            <a:pPr algn="ctr" defTabSz="932597">
              <a:lnSpc>
                <a:spcPct val="90000"/>
              </a:lnSpc>
              <a:defRPr sz="1200">
                <a:solidFill>
                  <a:srgbClr val="93939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效率优化</a:t>
            </a:r>
          </a:p>
        </p:txBody>
      </p:sp>
      <p:grpSp>
        <p:nvGrpSpPr>
          <p:cNvPr id="2683" name="Group 4"/>
          <p:cNvGrpSpPr/>
          <p:nvPr/>
        </p:nvGrpSpPr>
        <p:grpSpPr>
          <a:xfrm>
            <a:off x="11115077" y="4701296"/>
            <a:ext cx="397417" cy="472722"/>
            <a:chOff x="0" y="0"/>
            <a:chExt cx="397415" cy="472721"/>
          </a:xfrm>
        </p:grpSpPr>
        <p:sp>
          <p:nvSpPr>
            <p:cNvPr id="2680" name="Freeform 5"/>
            <p:cNvSpPr/>
            <p:nvPr/>
          </p:nvSpPr>
          <p:spPr>
            <a:xfrm>
              <a:off x="0" y="0"/>
              <a:ext cx="397416" cy="472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47" extrusionOk="0">
                  <a:moveTo>
                    <a:pt x="21344" y="2054"/>
                  </a:moveTo>
                  <a:cubicBezTo>
                    <a:pt x="21173" y="1984"/>
                    <a:pt x="21002" y="1984"/>
                    <a:pt x="20789" y="2019"/>
                  </a:cubicBezTo>
                  <a:cubicBezTo>
                    <a:pt x="19764" y="2406"/>
                    <a:pt x="18612" y="2651"/>
                    <a:pt x="17459" y="2651"/>
                  </a:cubicBezTo>
                  <a:cubicBezTo>
                    <a:pt x="15026" y="2651"/>
                    <a:pt x="12764" y="1738"/>
                    <a:pt x="11227" y="158"/>
                  </a:cubicBezTo>
                  <a:cubicBezTo>
                    <a:pt x="11013" y="-53"/>
                    <a:pt x="10587" y="-53"/>
                    <a:pt x="10373" y="158"/>
                  </a:cubicBezTo>
                  <a:cubicBezTo>
                    <a:pt x="8836" y="1738"/>
                    <a:pt x="6617" y="2651"/>
                    <a:pt x="4141" y="2651"/>
                  </a:cubicBezTo>
                  <a:cubicBezTo>
                    <a:pt x="2945" y="2651"/>
                    <a:pt x="1836" y="2406"/>
                    <a:pt x="811" y="2019"/>
                  </a:cubicBezTo>
                  <a:cubicBezTo>
                    <a:pt x="640" y="1984"/>
                    <a:pt x="427" y="1984"/>
                    <a:pt x="256" y="2054"/>
                  </a:cubicBezTo>
                  <a:cubicBezTo>
                    <a:pt x="128" y="2160"/>
                    <a:pt x="0" y="2300"/>
                    <a:pt x="0" y="2406"/>
                  </a:cubicBezTo>
                  <a:cubicBezTo>
                    <a:pt x="0" y="12415"/>
                    <a:pt x="0" y="12415"/>
                    <a:pt x="0" y="12415"/>
                  </a:cubicBezTo>
                  <a:cubicBezTo>
                    <a:pt x="0" y="16876"/>
                    <a:pt x="8068" y="20528"/>
                    <a:pt x="10544" y="21512"/>
                  </a:cubicBezTo>
                  <a:cubicBezTo>
                    <a:pt x="10629" y="21547"/>
                    <a:pt x="10715" y="21547"/>
                    <a:pt x="10800" y="21547"/>
                  </a:cubicBezTo>
                  <a:cubicBezTo>
                    <a:pt x="10843" y="21547"/>
                    <a:pt x="10971" y="21547"/>
                    <a:pt x="11013" y="21512"/>
                  </a:cubicBezTo>
                  <a:cubicBezTo>
                    <a:pt x="13489" y="20528"/>
                    <a:pt x="21557" y="16876"/>
                    <a:pt x="21557" y="12415"/>
                  </a:cubicBezTo>
                  <a:cubicBezTo>
                    <a:pt x="21557" y="2406"/>
                    <a:pt x="21557" y="2406"/>
                    <a:pt x="21557" y="2406"/>
                  </a:cubicBezTo>
                  <a:cubicBezTo>
                    <a:pt x="21600" y="2300"/>
                    <a:pt x="21515" y="2160"/>
                    <a:pt x="21344" y="2054"/>
                  </a:cubicBezTo>
                  <a:close/>
                  <a:moveTo>
                    <a:pt x="20533" y="12415"/>
                  </a:moveTo>
                  <a:cubicBezTo>
                    <a:pt x="20533" y="16279"/>
                    <a:pt x="12934" y="19756"/>
                    <a:pt x="10800" y="20599"/>
                  </a:cubicBezTo>
                  <a:cubicBezTo>
                    <a:pt x="8751" y="19756"/>
                    <a:pt x="1110" y="16279"/>
                    <a:pt x="1110" y="12415"/>
                  </a:cubicBezTo>
                  <a:cubicBezTo>
                    <a:pt x="1110" y="3108"/>
                    <a:pt x="1110" y="3108"/>
                    <a:pt x="1110" y="3108"/>
                  </a:cubicBezTo>
                  <a:cubicBezTo>
                    <a:pt x="2092" y="3354"/>
                    <a:pt x="3074" y="3529"/>
                    <a:pt x="4141" y="3529"/>
                  </a:cubicBezTo>
                  <a:cubicBezTo>
                    <a:pt x="6702" y="3529"/>
                    <a:pt x="9092" y="2687"/>
                    <a:pt x="10800" y="1106"/>
                  </a:cubicBezTo>
                  <a:cubicBezTo>
                    <a:pt x="12508" y="2651"/>
                    <a:pt x="14898" y="3529"/>
                    <a:pt x="17459" y="3529"/>
                  </a:cubicBezTo>
                  <a:cubicBezTo>
                    <a:pt x="18484" y="3529"/>
                    <a:pt x="19551" y="3424"/>
                    <a:pt x="20533" y="3108"/>
                  </a:cubicBezTo>
                  <a:lnTo>
                    <a:pt x="20533" y="12415"/>
                  </a:lnTo>
                  <a:close/>
                </a:path>
              </a:pathLst>
            </a:custGeom>
            <a:solidFill>
              <a:srgbClr val="387C2C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681" name="Freeform 6"/>
            <p:cNvSpPr/>
            <p:nvPr/>
          </p:nvSpPr>
          <p:spPr>
            <a:xfrm>
              <a:off x="89696" y="122046"/>
              <a:ext cx="218610" cy="215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17" y="0"/>
                    <a:pt x="0" y="4877"/>
                    <a:pt x="0" y="10761"/>
                  </a:cubicBezTo>
                  <a:cubicBezTo>
                    <a:pt x="0" y="16723"/>
                    <a:pt x="4817" y="21600"/>
                    <a:pt x="10800" y="21600"/>
                  </a:cubicBezTo>
                  <a:cubicBezTo>
                    <a:pt x="16783" y="21600"/>
                    <a:pt x="21600" y="16723"/>
                    <a:pt x="21600" y="10761"/>
                  </a:cubicBezTo>
                  <a:cubicBezTo>
                    <a:pt x="21600" y="4877"/>
                    <a:pt x="16783" y="0"/>
                    <a:pt x="10800" y="0"/>
                  </a:cubicBezTo>
                  <a:close/>
                  <a:moveTo>
                    <a:pt x="10800" y="19587"/>
                  </a:moveTo>
                  <a:cubicBezTo>
                    <a:pt x="5905" y="19587"/>
                    <a:pt x="1942" y="15639"/>
                    <a:pt x="1942" y="10761"/>
                  </a:cubicBezTo>
                  <a:cubicBezTo>
                    <a:pt x="1942" y="5961"/>
                    <a:pt x="5905" y="1935"/>
                    <a:pt x="10800" y="1935"/>
                  </a:cubicBezTo>
                  <a:cubicBezTo>
                    <a:pt x="15695" y="1935"/>
                    <a:pt x="19658" y="5961"/>
                    <a:pt x="19658" y="10761"/>
                  </a:cubicBezTo>
                  <a:cubicBezTo>
                    <a:pt x="19658" y="15639"/>
                    <a:pt x="15695" y="19587"/>
                    <a:pt x="10800" y="19587"/>
                  </a:cubicBezTo>
                  <a:close/>
                </a:path>
              </a:pathLst>
            </a:custGeom>
            <a:solidFill>
              <a:srgbClr val="387C2C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682" name="Freeform 7"/>
            <p:cNvSpPr/>
            <p:nvPr/>
          </p:nvSpPr>
          <p:spPr>
            <a:xfrm>
              <a:off x="138609" y="183108"/>
              <a:ext cx="120910" cy="92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377" extrusionOk="0">
                  <a:moveTo>
                    <a:pt x="18242" y="670"/>
                  </a:moveTo>
                  <a:cubicBezTo>
                    <a:pt x="6335" y="16022"/>
                    <a:pt x="6335" y="16022"/>
                    <a:pt x="6335" y="16022"/>
                  </a:cubicBezTo>
                  <a:cubicBezTo>
                    <a:pt x="3012" y="11559"/>
                    <a:pt x="3012" y="11559"/>
                    <a:pt x="3012" y="11559"/>
                  </a:cubicBezTo>
                  <a:cubicBezTo>
                    <a:pt x="2319" y="10666"/>
                    <a:pt x="1212" y="10666"/>
                    <a:pt x="519" y="11559"/>
                  </a:cubicBezTo>
                  <a:cubicBezTo>
                    <a:pt x="-173" y="12451"/>
                    <a:pt x="-173" y="13879"/>
                    <a:pt x="519" y="14772"/>
                  </a:cubicBezTo>
                  <a:cubicBezTo>
                    <a:pt x="5089" y="20663"/>
                    <a:pt x="5089" y="20663"/>
                    <a:pt x="5089" y="20663"/>
                  </a:cubicBezTo>
                  <a:cubicBezTo>
                    <a:pt x="5504" y="21198"/>
                    <a:pt x="5919" y="21377"/>
                    <a:pt x="6335" y="21377"/>
                  </a:cubicBezTo>
                  <a:cubicBezTo>
                    <a:pt x="6889" y="21377"/>
                    <a:pt x="7304" y="21198"/>
                    <a:pt x="7581" y="20663"/>
                  </a:cubicBezTo>
                  <a:cubicBezTo>
                    <a:pt x="20735" y="3883"/>
                    <a:pt x="20735" y="3883"/>
                    <a:pt x="20735" y="3883"/>
                  </a:cubicBezTo>
                  <a:cubicBezTo>
                    <a:pt x="21427" y="2990"/>
                    <a:pt x="21427" y="1562"/>
                    <a:pt x="20735" y="670"/>
                  </a:cubicBezTo>
                  <a:cubicBezTo>
                    <a:pt x="20042" y="-223"/>
                    <a:pt x="18935" y="-223"/>
                    <a:pt x="18242" y="670"/>
                  </a:cubicBezTo>
                  <a:close/>
                </a:path>
              </a:pathLst>
            </a:custGeom>
            <a:solidFill>
              <a:srgbClr val="387C2C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sp>
        <p:nvSpPr>
          <p:cNvPr id="2684" name="TextBox 131"/>
          <p:cNvSpPr txBox="1"/>
          <p:nvPr/>
        </p:nvSpPr>
        <p:spPr>
          <a:xfrm>
            <a:off x="10866269" y="5192373"/>
            <a:ext cx="886103" cy="410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596">
              <a:lnSpc>
                <a:spcPct val="90000"/>
              </a:lnSpc>
              <a:defRPr sz="1200">
                <a:solidFill>
                  <a:srgbClr val="939397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自动化合规引擎</a:t>
            </a:r>
          </a:p>
        </p:txBody>
      </p:sp>
      <p:pic>
        <p:nvPicPr>
          <p:cNvPr id="2685" name="Picture 132" descr="Picture 1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50109" y="4653645"/>
            <a:ext cx="537201" cy="537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6" name="Freeform 15"/>
          <p:cNvSpPr/>
          <p:nvPr/>
        </p:nvSpPr>
        <p:spPr>
          <a:xfrm>
            <a:off x="1601810" y="4533019"/>
            <a:ext cx="495915" cy="494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21" y="10320"/>
                </a:moveTo>
                <a:lnTo>
                  <a:pt x="17232" y="7920"/>
                </a:lnTo>
                <a:lnTo>
                  <a:pt x="16753" y="7800"/>
                </a:lnTo>
                <a:lnTo>
                  <a:pt x="12864" y="7800"/>
                </a:lnTo>
                <a:lnTo>
                  <a:pt x="12864" y="6000"/>
                </a:lnTo>
                <a:lnTo>
                  <a:pt x="14958" y="6000"/>
                </a:lnTo>
                <a:lnTo>
                  <a:pt x="15138" y="5940"/>
                </a:lnTo>
                <a:lnTo>
                  <a:pt x="15258" y="5820"/>
                </a:lnTo>
                <a:lnTo>
                  <a:pt x="15258" y="5700"/>
                </a:lnTo>
                <a:lnTo>
                  <a:pt x="15198" y="5520"/>
                </a:lnTo>
                <a:lnTo>
                  <a:pt x="11009" y="120"/>
                </a:lnTo>
                <a:lnTo>
                  <a:pt x="10770" y="0"/>
                </a:lnTo>
                <a:lnTo>
                  <a:pt x="10531" y="120"/>
                </a:lnTo>
                <a:lnTo>
                  <a:pt x="6342" y="5520"/>
                </a:lnTo>
                <a:lnTo>
                  <a:pt x="6283" y="5700"/>
                </a:lnTo>
                <a:lnTo>
                  <a:pt x="6402" y="5940"/>
                </a:lnTo>
                <a:lnTo>
                  <a:pt x="6582" y="6000"/>
                </a:lnTo>
                <a:lnTo>
                  <a:pt x="8676" y="6000"/>
                </a:lnTo>
                <a:lnTo>
                  <a:pt x="8676" y="7800"/>
                </a:lnTo>
                <a:lnTo>
                  <a:pt x="7419" y="7800"/>
                </a:lnTo>
                <a:lnTo>
                  <a:pt x="3770" y="5520"/>
                </a:lnTo>
                <a:lnTo>
                  <a:pt x="3530" y="5460"/>
                </a:lnTo>
                <a:lnTo>
                  <a:pt x="3231" y="5400"/>
                </a:lnTo>
                <a:lnTo>
                  <a:pt x="2932" y="5520"/>
                </a:lnTo>
                <a:lnTo>
                  <a:pt x="2693" y="5640"/>
                </a:lnTo>
                <a:lnTo>
                  <a:pt x="299" y="8040"/>
                </a:lnTo>
                <a:lnTo>
                  <a:pt x="60" y="8400"/>
                </a:lnTo>
                <a:lnTo>
                  <a:pt x="0" y="8580"/>
                </a:lnTo>
                <a:lnTo>
                  <a:pt x="0" y="8820"/>
                </a:lnTo>
                <a:lnTo>
                  <a:pt x="60" y="9000"/>
                </a:lnTo>
                <a:lnTo>
                  <a:pt x="299" y="9360"/>
                </a:lnTo>
                <a:lnTo>
                  <a:pt x="479" y="9480"/>
                </a:lnTo>
                <a:lnTo>
                  <a:pt x="3949" y="11640"/>
                </a:lnTo>
                <a:lnTo>
                  <a:pt x="3949" y="20880"/>
                </a:lnTo>
                <a:lnTo>
                  <a:pt x="4009" y="21060"/>
                </a:lnTo>
                <a:lnTo>
                  <a:pt x="4188" y="21360"/>
                </a:lnTo>
                <a:lnTo>
                  <a:pt x="4488" y="21540"/>
                </a:lnTo>
                <a:lnTo>
                  <a:pt x="4667" y="21600"/>
                </a:lnTo>
                <a:lnTo>
                  <a:pt x="14420" y="21600"/>
                </a:lnTo>
                <a:lnTo>
                  <a:pt x="14779" y="21540"/>
                </a:lnTo>
                <a:lnTo>
                  <a:pt x="14899" y="21480"/>
                </a:lnTo>
                <a:lnTo>
                  <a:pt x="15078" y="21360"/>
                </a:lnTo>
                <a:lnTo>
                  <a:pt x="17471" y="18960"/>
                </a:lnTo>
                <a:lnTo>
                  <a:pt x="17651" y="18660"/>
                </a:lnTo>
                <a:lnTo>
                  <a:pt x="17711" y="18480"/>
                </a:lnTo>
                <a:lnTo>
                  <a:pt x="17711" y="14160"/>
                </a:lnTo>
                <a:lnTo>
                  <a:pt x="17830" y="14280"/>
                </a:lnTo>
                <a:lnTo>
                  <a:pt x="18429" y="14400"/>
                </a:lnTo>
                <a:lnTo>
                  <a:pt x="18907" y="14160"/>
                </a:lnTo>
                <a:lnTo>
                  <a:pt x="21301" y="11760"/>
                </a:lnTo>
                <a:lnTo>
                  <a:pt x="21540" y="11400"/>
                </a:lnTo>
                <a:lnTo>
                  <a:pt x="21600" y="11220"/>
                </a:lnTo>
                <a:lnTo>
                  <a:pt x="21600" y="10980"/>
                </a:lnTo>
                <a:lnTo>
                  <a:pt x="21420" y="10620"/>
                </a:lnTo>
                <a:lnTo>
                  <a:pt x="21301" y="10440"/>
                </a:lnTo>
                <a:lnTo>
                  <a:pt x="21121" y="10320"/>
                </a:lnTo>
                <a:close/>
                <a:moveTo>
                  <a:pt x="7180" y="5400"/>
                </a:moveTo>
                <a:lnTo>
                  <a:pt x="10770" y="780"/>
                </a:lnTo>
                <a:lnTo>
                  <a:pt x="14360" y="5400"/>
                </a:lnTo>
                <a:lnTo>
                  <a:pt x="12445" y="5400"/>
                </a:lnTo>
                <a:lnTo>
                  <a:pt x="12266" y="5580"/>
                </a:lnTo>
                <a:lnTo>
                  <a:pt x="12266" y="9600"/>
                </a:lnTo>
                <a:lnTo>
                  <a:pt x="9274" y="9600"/>
                </a:lnTo>
                <a:lnTo>
                  <a:pt x="9274" y="5580"/>
                </a:lnTo>
                <a:lnTo>
                  <a:pt x="9095" y="5400"/>
                </a:lnTo>
                <a:lnTo>
                  <a:pt x="7180" y="5400"/>
                </a:lnTo>
                <a:close/>
                <a:moveTo>
                  <a:pt x="4727" y="10740"/>
                </a:moveTo>
                <a:lnTo>
                  <a:pt x="1376" y="8640"/>
                </a:lnTo>
                <a:lnTo>
                  <a:pt x="3351" y="6660"/>
                </a:lnTo>
                <a:lnTo>
                  <a:pt x="6701" y="8760"/>
                </a:lnTo>
                <a:lnTo>
                  <a:pt x="4727" y="10740"/>
                </a:lnTo>
                <a:close/>
                <a:moveTo>
                  <a:pt x="14061" y="20400"/>
                </a:moveTo>
                <a:lnTo>
                  <a:pt x="5086" y="20400"/>
                </a:lnTo>
                <a:lnTo>
                  <a:pt x="5086" y="11400"/>
                </a:lnTo>
                <a:lnTo>
                  <a:pt x="14061" y="11400"/>
                </a:lnTo>
                <a:lnTo>
                  <a:pt x="14061" y="20400"/>
                </a:lnTo>
                <a:close/>
                <a:moveTo>
                  <a:pt x="14240" y="10800"/>
                </a:moveTo>
                <a:lnTo>
                  <a:pt x="5505" y="10800"/>
                </a:lnTo>
                <a:lnTo>
                  <a:pt x="7300" y="9000"/>
                </a:lnTo>
                <a:lnTo>
                  <a:pt x="8676" y="9000"/>
                </a:lnTo>
                <a:lnTo>
                  <a:pt x="8676" y="10020"/>
                </a:lnTo>
                <a:lnTo>
                  <a:pt x="8736" y="10140"/>
                </a:lnTo>
                <a:lnTo>
                  <a:pt x="8855" y="10200"/>
                </a:lnTo>
                <a:lnTo>
                  <a:pt x="12685" y="10200"/>
                </a:lnTo>
                <a:lnTo>
                  <a:pt x="12804" y="10140"/>
                </a:lnTo>
                <a:lnTo>
                  <a:pt x="12864" y="10020"/>
                </a:lnTo>
                <a:lnTo>
                  <a:pt x="12864" y="9000"/>
                </a:lnTo>
                <a:lnTo>
                  <a:pt x="16035" y="9000"/>
                </a:lnTo>
                <a:lnTo>
                  <a:pt x="14240" y="10800"/>
                </a:lnTo>
                <a:close/>
                <a:moveTo>
                  <a:pt x="16454" y="13080"/>
                </a:moveTo>
                <a:lnTo>
                  <a:pt x="16454" y="18180"/>
                </a:lnTo>
                <a:lnTo>
                  <a:pt x="14659" y="19980"/>
                </a:lnTo>
                <a:lnTo>
                  <a:pt x="14659" y="11640"/>
                </a:lnTo>
                <a:lnTo>
                  <a:pt x="16454" y="12720"/>
                </a:lnTo>
                <a:lnTo>
                  <a:pt x="16454" y="13080"/>
                </a:lnTo>
                <a:close/>
                <a:moveTo>
                  <a:pt x="18189" y="13140"/>
                </a:moveTo>
                <a:lnTo>
                  <a:pt x="14839" y="11040"/>
                </a:lnTo>
                <a:lnTo>
                  <a:pt x="16753" y="9120"/>
                </a:lnTo>
                <a:lnTo>
                  <a:pt x="20164" y="11160"/>
                </a:lnTo>
                <a:lnTo>
                  <a:pt x="18189" y="13140"/>
                </a:lnTo>
                <a:close/>
              </a:path>
            </a:pathLst>
          </a:custGeom>
          <a:solidFill>
            <a:srgbClr val="0095D3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Footer Placeholder 2"/>
          <p:cNvSpPr txBox="1"/>
          <p:nvPr/>
        </p:nvSpPr>
        <p:spPr>
          <a:xfrm>
            <a:off x="-1" y="7416554"/>
            <a:ext cx="4110515" cy="226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72" tIns="45672" rIns="45672" bIns="45672" anchor="ctr">
            <a:spAutoFit/>
          </a:bodyPr>
          <a:lstStyle>
            <a:lvl1pPr algn="r">
              <a:defRPr sz="1000">
                <a:solidFill>
                  <a:srgbClr val="A5A4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CONFIDENTIAL</a:t>
            </a:r>
          </a:p>
        </p:txBody>
      </p:sp>
      <p:sp>
        <p:nvSpPr>
          <p:cNvPr id="2689" name="TextBox 8"/>
          <p:cNvSpPr txBox="1">
            <a:spLocks noGrp="1"/>
          </p:cNvSpPr>
          <p:nvPr>
            <p:ph type="sldNum" sz="quarter" idx="2"/>
          </p:nvPr>
        </p:nvSpPr>
        <p:spPr>
          <a:xfrm>
            <a:off x="11792608" y="650388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690" name="Title 1"/>
          <p:cNvSpPr txBox="1">
            <a:spLocks noGrp="1"/>
          </p:cNvSpPr>
          <p:nvPr>
            <p:ph type="title"/>
          </p:nvPr>
        </p:nvSpPr>
        <p:spPr>
          <a:xfrm>
            <a:off x="579355" y="415892"/>
            <a:ext cx="10992409" cy="383649"/>
          </a:xfrm>
          <a:prstGeom prst="rect">
            <a:avLst/>
          </a:prstGeom>
        </p:spPr>
        <p:txBody>
          <a:bodyPr/>
          <a:lstStyle/>
          <a:p>
            <a:pPr defTabSz="713231">
              <a:defRPr sz="2184"/>
            </a:pPr>
            <a:r>
              <a:t>UEM提供现代化的终端数据DLP方案</a:t>
            </a:r>
          </a:p>
        </p:txBody>
      </p:sp>
      <p:sp>
        <p:nvSpPr>
          <p:cNvPr id="2691" name="Slide Number Placeholder 3"/>
          <p:cNvSpPr txBox="1"/>
          <p:nvPr/>
        </p:nvSpPr>
        <p:spPr>
          <a:xfrm>
            <a:off x="9438957" y="7416554"/>
            <a:ext cx="2740343" cy="226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72" tIns="45672" rIns="45672" bIns="45672" anchor="ctr">
            <a:spAutoFit/>
          </a:bodyPr>
          <a:lstStyle>
            <a:lvl1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8</a:t>
            </a:r>
          </a:p>
        </p:txBody>
      </p:sp>
      <p:grpSp>
        <p:nvGrpSpPr>
          <p:cNvPr id="2704" name="Diagram 20"/>
          <p:cNvGrpSpPr/>
          <p:nvPr/>
        </p:nvGrpSpPr>
        <p:grpSpPr>
          <a:xfrm>
            <a:off x="262951" y="2850681"/>
            <a:ext cx="6640426" cy="1029644"/>
            <a:chOff x="0" y="0"/>
            <a:chExt cx="6640424" cy="1029642"/>
          </a:xfrm>
        </p:grpSpPr>
        <p:sp>
          <p:nvSpPr>
            <p:cNvPr id="2692" name="圆形"/>
            <p:cNvSpPr/>
            <p:nvPr/>
          </p:nvSpPr>
          <p:spPr>
            <a:xfrm>
              <a:off x="0" y="0"/>
              <a:ext cx="514096" cy="514096"/>
            </a:xfrm>
            <a:prstGeom prst="ellipse">
              <a:avLst/>
            </a:prstGeom>
            <a:solidFill>
              <a:srgbClr val="CADCE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693" name="形状"/>
            <p:cNvSpPr/>
            <p:nvPr/>
          </p:nvSpPr>
          <p:spPr>
            <a:xfrm>
              <a:off x="63170" y="325594"/>
              <a:ext cx="387757" cy="13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3" extrusionOk="0">
                  <a:moveTo>
                    <a:pt x="21600" y="0"/>
                  </a:moveTo>
                  <a:cubicBezTo>
                    <a:pt x="19491" y="14173"/>
                    <a:pt x="12946" y="21600"/>
                    <a:pt x="6982" y="16589"/>
                  </a:cubicBezTo>
                  <a:cubicBezTo>
                    <a:pt x="3719" y="13849"/>
                    <a:pt x="1153" y="7751"/>
                    <a:pt x="0" y="0"/>
                  </a:cubicBezTo>
                  <a:close/>
                </a:path>
              </a:pathLst>
            </a:custGeom>
            <a:solidFill>
              <a:srgbClr val="0095D3"/>
            </a:solidFill>
            <a:ln w="12700" cap="flat">
              <a:solidFill>
                <a:srgbClr val="0095D3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694" name="如文档，邮件等"/>
            <p:cNvSpPr txBox="1"/>
            <p:nvPr/>
          </p:nvSpPr>
          <p:spPr>
            <a:xfrm>
              <a:off x="621201" y="514096"/>
              <a:ext cx="1520872" cy="32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522" tIns="35522" rIns="35522" bIns="35522" numCol="1" anchor="t">
              <a:spAutoFit/>
            </a:bodyPr>
            <a:lstStyle/>
            <a:p>
              <a:pPr defTabSz="622300">
                <a:lnSpc>
                  <a:spcPct val="90000"/>
                </a:lnSpc>
                <a:spcBef>
                  <a:spcPts val="500"/>
                </a:spcBef>
                <a:defRPr sz="1400">
                  <a:latin typeface="Metropolis"/>
                  <a:ea typeface="Metropolis"/>
                  <a:cs typeface="Metropolis"/>
                  <a:sym typeface="Metropolis"/>
                </a:defRPr>
              </a:pPr>
              <a:r>
                <a:t>如文档，邮件等</a:t>
              </a:r>
            </a:p>
          </p:txBody>
        </p:sp>
        <p:sp>
          <p:nvSpPr>
            <p:cNvPr id="2695" name="企业业务数据"/>
            <p:cNvSpPr txBox="1"/>
            <p:nvPr/>
          </p:nvSpPr>
          <p:spPr>
            <a:xfrm>
              <a:off x="621201" y="153501"/>
              <a:ext cx="1520872" cy="360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0597" tIns="40597" rIns="40597" bIns="40597" numCol="1" anchor="b">
              <a:spAutoFit/>
            </a:bodyPr>
            <a:lstStyle>
              <a:lvl1pPr defTabSz="711200">
                <a:lnSpc>
                  <a:spcPct val="90000"/>
                </a:lnSpc>
                <a:spcBef>
                  <a:spcPts val="600"/>
                </a:spcBef>
                <a:defRPr sz="1600" b="1">
                  <a:latin typeface="Metropolis"/>
                  <a:ea typeface="Metropolis"/>
                  <a:cs typeface="Metropolis"/>
                  <a:sym typeface="Metropolis"/>
                </a:defRPr>
              </a:lvl1pPr>
            </a:lstStyle>
            <a:p>
              <a:r>
                <a:t>企业业务数据</a:t>
              </a:r>
            </a:p>
          </p:txBody>
        </p:sp>
        <p:sp>
          <p:nvSpPr>
            <p:cNvPr id="2696" name="圆形"/>
            <p:cNvSpPr/>
            <p:nvPr/>
          </p:nvSpPr>
          <p:spPr>
            <a:xfrm>
              <a:off x="2249176" y="0"/>
              <a:ext cx="514097" cy="514096"/>
            </a:xfrm>
            <a:prstGeom prst="ellipse">
              <a:avLst/>
            </a:prstGeom>
            <a:solidFill>
              <a:srgbClr val="CADCE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697" name="形状"/>
            <p:cNvSpPr/>
            <p:nvPr/>
          </p:nvSpPr>
          <p:spPr>
            <a:xfrm>
              <a:off x="2300585" y="188501"/>
              <a:ext cx="411335" cy="274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4" h="19727" extrusionOk="0">
                  <a:moveTo>
                    <a:pt x="19555" y="0"/>
                  </a:moveTo>
                  <a:lnTo>
                    <a:pt x="19555" y="0"/>
                  </a:lnTo>
                  <a:cubicBezTo>
                    <a:pt x="21408" y="7702"/>
                    <a:pt x="18661" y="16154"/>
                    <a:pt x="13420" y="18877"/>
                  </a:cubicBezTo>
                  <a:cubicBezTo>
                    <a:pt x="8179" y="21600"/>
                    <a:pt x="2429" y="17564"/>
                    <a:pt x="576" y="9861"/>
                  </a:cubicBezTo>
                  <a:cubicBezTo>
                    <a:pt x="-192" y="6671"/>
                    <a:pt x="-192" y="3190"/>
                    <a:pt x="576" y="0"/>
                  </a:cubicBezTo>
                  <a:close/>
                </a:path>
              </a:pathLst>
            </a:custGeom>
            <a:solidFill>
              <a:srgbClr val="0095D3"/>
            </a:solidFill>
            <a:ln w="12700" cap="flat">
              <a:solidFill>
                <a:srgbClr val="0095D3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698" name="应用级数据加密与DLP"/>
            <p:cNvSpPr txBox="1"/>
            <p:nvPr/>
          </p:nvSpPr>
          <p:spPr>
            <a:xfrm>
              <a:off x="2870378" y="514096"/>
              <a:ext cx="1520872" cy="515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522" tIns="35522" rIns="35522" bIns="35522" numCol="1" anchor="t">
              <a:spAutoFit/>
            </a:bodyPr>
            <a:lstStyle/>
            <a:p>
              <a:pPr defTabSz="622300">
                <a:lnSpc>
                  <a:spcPct val="90000"/>
                </a:lnSpc>
                <a:spcBef>
                  <a:spcPts val="500"/>
                </a:spcBef>
                <a:defRPr sz="1400">
                  <a:latin typeface="Metropolis"/>
                  <a:ea typeface="Metropolis"/>
                  <a:cs typeface="Metropolis"/>
                  <a:sym typeface="Metropolis"/>
                </a:defRPr>
              </a:pPr>
              <a:r>
                <a:t>应用级数据加密与DLP</a:t>
              </a:r>
            </a:p>
          </p:txBody>
        </p:sp>
        <p:sp>
          <p:nvSpPr>
            <p:cNvPr id="2699" name="EDP"/>
            <p:cNvSpPr txBox="1"/>
            <p:nvPr/>
          </p:nvSpPr>
          <p:spPr>
            <a:xfrm>
              <a:off x="2870378" y="143352"/>
              <a:ext cx="1520872" cy="370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72" tIns="45672" rIns="45672" bIns="45672" numCol="1" anchor="b">
              <a:spAutoFit/>
            </a:bodyPr>
            <a:lstStyle>
              <a:lvl1pPr defTabSz="800100">
                <a:lnSpc>
                  <a:spcPct val="90000"/>
                </a:lnSpc>
                <a:spcBef>
                  <a:spcPts val="700"/>
                </a:spcBef>
                <a:defRPr b="1">
                  <a:latin typeface="Metropolis"/>
                  <a:ea typeface="Metropolis"/>
                  <a:cs typeface="Metropolis"/>
                  <a:sym typeface="Metropolis"/>
                </a:defRPr>
              </a:lvl1pPr>
            </a:lstStyle>
            <a:p>
              <a:r>
                <a:t>EDP</a:t>
              </a:r>
            </a:p>
          </p:txBody>
        </p:sp>
        <p:sp>
          <p:nvSpPr>
            <p:cNvPr id="2700" name="圆形"/>
            <p:cNvSpPr/>
            <p:nvPr/>
          </p:nvSpPr>
          <p:spPr>
            <a:xfrm>
              <a:off x="4498352" y="0"/>
              <a:ext cx="514097" cy="514096"/>
            </a:xfrm>
            <a:prstGeom prst="ellipse">
              <a:avLst/>
            </a:prstGeom>
            <a:solidFill>
              <a:srgbClr val="CADCE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701" name="圆形"/>
            <p:cNvSpPr/>
            <p:nvPr/>
          </p:nvSpPr>
          <p:spPr>
            <a:xfrm>
              <a:off x="4549762" y="51409"/>
              <a:ext cx="411278" cy="411278"/>
            </a:xfrm>
            <a:prstGeom prst="ellipse">
              <a:avLst/>
            </a:prstGeom>
            <a:solidFill>
              <a:srgbClr val="0095D3"/>
            </a:solidFill>
            <a:ln w="12700" cap="flat">
              <a:solidFill>
                <a:srgbClr val="0095D3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702" name="全盘加密"/>
            <p:cNvSpPr txBox="1"/>
            <p:nvPr/>
          </p:nvSpPr>
          <p:spPr>
            <a:xfrm>
              <a:off x="5119553" y="514096"/>
              <a:ext cx="1520872" cy="32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522" tIns="35522" rIns="35522" bIns="35522" numCol="1" anchor="t">
              <a:spAutoFit/>
            </a:bodyPr>
            <a:lstStyle>
              <a:lvl1pPr defTabSz="622300">
                <a:lnSpc>
                  <a:spcPct val="90000"/>
                </a:lnSpc>
                <a:spcBef>
                  <a:spcPts val="500"/>
                </a:spcBef>
                <a:defRPr sz="1400">
                  <a:latin typeface="Metropolis"/>
                  <a:ea typeface="Metropolis"/>
                  <a:cs typeface="Metropolis"/>
                  <a:sym typeface="Metropolis"/>
                </a:defRPr>
              </a:lvl1pPr>
            </a:lstStyle>
            <a:p>
              <a:r>
                <a:t>全盘加密</a:t>
              </a:r>
            </a:p>
          </p:txBody>
        </p:sp>
        <p:sp>
          <p:nvSpPr>
            <p:cNvPr id="2703" name="BITLOCKER"/>
            <p:cNvSpPr txBox="1"/>
            <p:nvPr/>
          </p:nvSpPr>
          <p:spPr>
            <a:xfrm>
              <a:off x="5119553" y="143352"/>
              <a:ext cx="1520872" cy="370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72" tIns="45672" rIns="45672" bIns="45672" numCol="1" anchor="b">
              <a:spAutoFit/>
            </a:bodyPr>
            <a:lstStyle>
              <a:lvl1pPr defTabSz="800100">
                <a:lnSpc>
                  <a:spcPct val="90000"/>
                </a:lnSpc>
                <a:spcBef>
                  <a:spcPts val="700"/>
                </a:spcBef>
                <a:defRPr b="1">
                  <a:latin typeface="Metropolis"/>
                  <a:ea typeface="Metropolis"/>
                  <a:cs typeface="Metropolis"/>
                  <a:sym typeface="Metropolis"/>
                </a:defRPr>
              </a:lvl1pPr>
            </a:lstStyle>
            <a:p>
              <a:r>
                <a:t>BITLOCKER</a:t>
              </a:r>
            </a:p>
          </p:txBody>
        </p:sp>
      </p:grpSp>
      <p:grpSp>
        <p:nvGrpSpPr>
          <p:cNvPr id="2714" name="Diagram 22"/>
          <p:cNvGrpSpPr/>
          <p:nvPr/>
        </p:nvGrpSpPr>
        <p:grpSpPr>
          <a:xfrm>
            <a:off x="262813" y="1993436"/>
            <a:ext cx="6238086" cy="585835"/>
            <a:chOff x="0" y="0"/>
            <a:chExt cx="6238084" cy="585834"/>
          </a:xfrm>
        </p:grpSpPr>
        <p:grpSp>
          <p:nvGrpSpPr>
            <p:cNvPr id="2707" name="成组"/>
            <p:cNvGrpSpPr/>
            <p:nvPr/>
          </p:nvGrpSpPr>
          <p:grpSpPr>
            <a:xfrm>
              <a:off x="0" y="0"/>
              <a:ext cx="2227235" cy="585835"/>
              <a:chOff x="0" y="0"/>
              <a:chExt cx="2227234" cy="585834"/>
            </a:xfrm>
          </p:grpSpPr>
          <p:sp>
            <p:nvSpPr>
              <p:cNvPr id="2705" name="锯齿"/>
              <p:cNvSpPr/>
              <p:nvPr/>
            </p:nvSpPr>
            <p:spPr>
              <a:xfrm>
                <a:off x="0" y="0"/>
                <a:ext cx="2227235" cy="585835"/>
              </a:xfrm>
              <a:prstGeom prst="chevron">
                <a:avLst>
                  <a:gd name="adj" fmla="val 50000"/>
                </a:avLst>
              </a:prstGeom>
              <a:solidFill>
                <a:srgbClr val="0095D3"/>
              </a:solidFill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7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endParaRPr/>
              </a:p>
            </p:txBody>
          </p:sp>
          <p:sp>
            <p:nvSpPr>
              <p:cNvPr id="2706" name="数据安全无保护"/>
              <p:cNvSpPr txBox="1"/>
              <p:nvPr/>
            </p:nvSpPr>
            <p:spPr>
              <a:xfrm>
                <a:off x="292917" y="147267"/>
                <a:ext cx="1641401" cy="291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8649" tIns="18649" rIns="18649" bIns="18649" numCol="1" anchor="ctr">
                <a:spAutoFit/>
              </a:bodyPr>
              <a:lstStyle>
                <a:lvl1pPr algn="ctr" defTabSz="622300">
                  <a:lnSpc>
                    <a:spcPct val="90000"/>
                  </a:lnSpc>
                  <a:spcBef>
                    <a:spcPts val="5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lvl1pPr>
              </a:lstStyle>
              <a:p>
                <a:r>
                  <a:t>数据安全无保护</a:t>
                </a:r>
              </a:p>
            </p:txBody>
          </p:sp>
        </p:grpSp>
        <p:grpSp>
          <p:nvGrpSpPr>
            <p:cNvPr id="2710" name="成组"/>
            <p:cNvGrpSpPr/>
            <p:nvPr/>
          </p:nvGrpSpPr>
          <p:grpSpPr>
            <a:xfrm>
              <a:off x="2004510" y="0"/>
              <a:ext cx="2227236" cy="585835"/>
              <a:chOff x="0" y="0"/>
              <a:chExt cx="2227234" cy="585834"/>
            </a:xfrm>
          </p:grpSpPr>
          <p:sp>
            <p:nvSpPr>
              <p:cNvPr id="2708" name="锯齿"/>
              <p:cNvSpPr/>
              <p:nvPr/>
            </p:nvSpPr>
            <p:spPr>
              <a:xfrm>
                <a:off x="0" y="0"/>
                <a:ext cx="2227235" cy="585835"/>
              </a:xfrm>
              <a:prstGeom prst="chevron">
                <a:avLst>
                  <a:gd name="adj" fmla="val 50000"/>
                </a:avLst>
              </a:prstGeom>
              <a:solidFill>
                <a:srgbClr val="0095D3"/>
              </a:solidFill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7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endParaRPr/>
              </a:p>
            </p:txBody>
          </p:sp>
          <p:sp>
            <p:nvSpPr>
              <p:cNvPr id="2709" name="应用层数据保护"/>
              <p:cNvSpPr txBox="1"/>
              <p:nvPr/>
            </p:nvSpPr>
            <p:spPr>
              <a:xfrm>
                <a:off x="292917" y="147267"/>
                <a:ext cx="1641401" cy="291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8649" tIns="18649" rIns="18649" bIns="18649" numCol="1" anchor="ctr">
                <a:spAutoFit/>
              </a:bodyPr>
              <a:lstStyle>
                <a:lvl1pPr algn="ctr" defTabSz="622300">
                  <a:lnSpc>
                    <a:spcPct val="90000"/>
                  </a:lnSpc>
                  <a:spcBef>
                    <a:spcPts val="5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lvl1pPr>
              </a:lstStyle>
              <a:p>
                <a:r>
                  <a:t>应用层数据保护</a:t>
                </a:r>
              </a:p>
            </p:txBody>
          </p:sp>
        </p:grpSp>
        <p:grpSp>
          <p:nvGrpSpPr>
            <p:cNvPr id="2713" name="成组"/>
            <p:cNvGrpSpPr/>
            <p:nvPr/>
          </p:nvGrpSpPr>
          <p:grpSpPr>
            <a:xfrm>
              <a:off x="4010849" y="0"/>
              <a:ext cx="2227236" cy="585835"/>
              <a:chOff x="0" y="0"/>
              <a:chExt cx="2227234" cy="585834"/>
            </a:xfrm>
          </p:grpSpPr>
          <p:sp>
            <p:nvSpPr>
              <p:cNvPr id="2711" name="锯齿"/>
              <p:cNvSpPr/>
              <p:nvPr/>
            </p:nvSpPr>
            <p:spPr>
              <a:xfrm>
                <a:off x="0" y="0"/>
                <a:ext cx="2227235" cy="585835"/>
              </a:xfrm>
              <a:prstGeom prst="chevron">
                <a:avLst>
                  <a:gd name="adj" fmla="val 50000"/>
                </a:avLst>
              </a:prstGeom>
              <a:solidFill>
                <a:srgbClr val="0095D3"/>
              </a:solidFill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7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endParaRPr/>
              </a:p>
            </p:txBody>
          </p:sp>
          <p:sp>
            <p:nvSpPr>
              <p:cNvPr id="2712" name="磁盘加密机制"/>
              <p:cNvSpPr txBox="1"/>
              <p:nvPr/>
            </p:nvSpPr>
            <p:spPr>
              <a:xfrm>
                <a:off x="292917" y="147267"/>
                <a:ext cx="1641401" cy="291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8649" tIns="18649" rIns="18649" bIns="18649" numCol="1" anchor="ctr">
                <a:spAutoFit/>
              </a:bodyPr>
              <a:lstStyle>
                <a:lvl1pPr algn="ctr" defTabSz="622300">
                  <a:lnSpc>
                    <a:spcPct val="90000"/>
                  </a:lnSpc>
                  <a:spcBef>
                    <a:spcPts val="5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lvl1pPr>
              </a:lstStyle>
              <a:p>
                <a:r>
                  <a:t>磁盘加密机制</a:t>
                </a:r>
              </a:p>
            </p:txBody>
          </p:sp>
        </p:grpSp>
      </p:grpSp>
      <p:grpSp>
        <p:nvGrpSpPr>
          <p:cNvPr id="2730" name="Diagram 25"/>
          <p:cNvGrpSpPr/>
          <p:nvPr/>
        </p:nvGrpSpPr>
        <p:grpSpPr>
          <a:xfrm>
            <a:off x="7142922" y="1671035"/>
            <a:ext cx="4592071" cy="2615063"/>
            <a:chOff x="0" y="0"/>
            <a:chExt cx="4592070" cy="2615061"/>
          </a:xfrm>
        </p:grpSpPr>
        <p:grpSp>
          <p:nvGrpSpPr>
            <p:cNvPr id="2717" name="成组"/>
            <p:cNvGrpSpPr/>
            <p:nvPr/>
          </p:nvGrpSpPr>
          <p:grpSpPr>
            <a:xfrm>
              <a:off x="-1" y="0"/>
              <a:ext cx="2296036" cy="1307532"/>
              <a:chOff x="0" y="0"/>
              <a:chExt cx="2296035" cy="1307530"/>
            </a:xfrm>
          </p:grpSpPr>
          <p:sp>
            <p:nvSpPr>
              <p:cNvPr id="2715" name="形状"/>
              <p:cNvSpPr/>
              <p:nvPr/>
            </p:nvSpPr>
            <p:spPr>
              <a:xfrm rot="16200000">
                <a:off x="494252" y="-494253"/>
                <a:ext cx="1307531" cy="2296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8000" y="0"/>
                    </a:lnTo>
                    <a:cubicBezTo>
                      <a:pt x="19988" y="0"/>
                      <a:pt x="21600" y="918"/>
                      <a:pt x="21600" y="205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87BF"/>
              </a:solidFill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endParaRPr/>
              </a:p>
            </p:txBody>
          </p:sp>
          <p:sp>
            <p:nvSpPr>
              <p:cNvPr id="2716" name="全部采用Windows原生接口实现，兼容性极佳"/>
              <p:cNvSpPr txBox="1"/>
              <p:nvPr/>
            </p:nvSpPr>
            <p:spPr>
              <a:xfrm>
                <a:off x="0" y="142454"/>
                <a:ext cx="2296036" cy="695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6568" tIns="106568" rIns="106568" bIns="106568" numCol="1" anchor="ctr">
                <a:sp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6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r>
                  <a:t>全部采用Windows原生接口实现，兼容性极佳</a:t>
                </a:r>
              </a:p>
            </p:txBody>
          </p:sp>
        </p:grpSp>
        <p:grpSp>
          <p:nvGrpSpPr>
            <p:cNvPr id="2720" name="成组"/>
            <p:cNvGrpSpPr/>
            <p:nvPr/>
          </p:nvGrpSpPr>
          <p:grpSpPr>
            <a:xfrm>
              <a:off x="2296034" y="-1"/>
              <a:ext cx="2296036" cy="1307532"/>
              <a:chOff x="0" y="0"/>
              <a:chExt cx="2296034" cy="1307530"/>
            </a:xfrm>
          </p:grpSpPr>
          <p:sp>
            <p:nvSpPr>
              <p:cNvPr id="2718" name="形状"/>
              <p:cNvSpPr/>
              <p:nvPr/>
            </p:nvSpPr>
            <p:spPr>
              <a:xfrm>
                <a:off x="-1" y="-1"/>
                <a:ext cx="2296036" cy="13075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9550" y="0"/>
                    </a:lnTo>
                    <a:cubicBezTo>
                      <a:pt x="20682" y="0"/>
                      <a:pt x="21600" y="1612"/>
                      <a:pt x="21600" y="360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29EE9"/>
              </a:solidFill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endParaRPr/>
              </a:p>
            </p:txBody>
          </p:sp>
          <p:sp>
            <p:nvSpPr>
              <p:cNvPr id="2719" name="加密密钥统一管理和定期轮换，防止意外泄露"/>
              <p:cNvSpPr txBox="1"/>
              <p:nvPr/>
            </p:nvSpPr>
            <p:spPr>
              <a:xfrm>
                <a:off x="0" y="142454"/>
                <a:ext cx="2296035" cy="695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6568" tIns="106568" rIns="106568" bIns="106568" numCol="1" anchor="ctr">
                <a:sp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6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r>
                  <a:t>加密密钥统一管理和定期轮换，防止意外泄露</a:t>
                </a:r>
              </a:p>
            </p:txBody>
          </p:sp>
        </p:grpSp>
        <p:grpSp>
          <p:nvGrpSpPr>
            <p:cNvPr id="2723" name="成组"/>
            <p:cNvGrpSpPr/>
            <p:nvPr/>
          </p:nvGrpSpPr>
          <p:grpSpPr>
            <a:xfrm>
              <a:off x="0" y="1307530"/>
              <a:ext cx="2296035" cy="1307532"/>
              <a:chOff x="0" y="0"/>
              <a:chExt cx="2296034" cy="1307530"/>
            </a:xfrm>
          </p:grpSpPr>
          <p:sp>
            <p:nvSpPr>
              <p:cNvPr id="2721" name="形状"/>
              <p:cNvSpPr/>
              <p:nvPr/>
            </p:nvSpPr>
            <p:spPr>
              <a:xfrm rot="10800000">
                <a:off x="0" y="0"/>
                <a:ext cx="2296035" cy="1307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9550" y="0"/>
                    </a:lnTo>
                    <a:cubicBezTo>
                      <a:pt x="20682" y="0"/>
                      <a:pt x="21600" y="1612"/>
                      <a:pt x="21600" y="360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56A9E2"/>
              </a:solidFill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endParaRPr/>
              </a:p>
            </p:txBody>
          </p:sp>
          <p:sp>
            <p:nvSpPr>
              <p:cNvPr id="2722" name="智能区分企业数据与个人数据，安全与体验兼顾"/>
              <p:cNvSpPr txBox="1"/>
              <p:nvPr/>
            </p:nvSpPr>
            <p:spPr>
              <a:xfrm>
                <a:off x="0" y="469337"/>
                <a:ext cx="2296035" cy="695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6568" tIns="106568" rIns="106568" bIns="106568" numCol="1" anchor="ctr">
                <a:sp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6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r>
                  <a:t>智能区分企业数据与个人数据，安全与体验兼顾</a:t>
                </a:r>
              </a:p>
            </p:txBody>
          </p:sp>
        </p:grpSp>
        <p:grpSp>
          <p:nvGrpSpPr>
            <p:cNvPr id="2726" name="成组"/>
            <p:cNvGrpSpPr/>
            <p:nvPr/>
          </p:nvGrpSpPr>
          <p:grpSpPr>
            <a:xfrm>
              <a:off x="2296034" y="1307530"/>
              <a:ext cx="2296036" cy="1307532"/>
              <a:chOff x="0" y="0"/>
              <a:chExt cx="2296035" cy="1307530"/>
            </a:xfrm>
          </p:grpSpPr>
          <p:sp>
            <p:nvSpPr>
              <p:cNvPr id="2724" name="形状"/>
              <p:cNvSpPr/>
              <p:nvPr/>
            </p:nvSpPr>
            <p:spPr>
              <a:xfrm rot="5400000">
                <a:off x="494252" y="-494253"/>
                <a:ext cx="1307531" cy="2296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8000" y="0"/>
                    </a:lnTo>
                    <a:cubicBezTo>
                      <a:pt x="19988" y="0"/>
                      <a:pt x="21600" y="918"/>
                      <a:pt x="21600" y="205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95BDE1"/>
              </a:solidFill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endParaRPr/>
              </a:p>
            </p:txBody>
          </p:sp>
          <p:sp>
            <p:nvSpPr>
              <p:cNvPr id="2725" name="无需额外License，保障企业ROI"/>
              <p:cNvSpPr txBox="1"/>
              <p:nvPr/>
            </p:nvSpPr>
            <p:spPr>
              <a:xfrm>
                <a:off x="0" y="469337"/>
                <a:ext cx="2296036" cy="695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6568" tIns="106568" rIns="106568" bIns="106568" numCol="1" anchor="ctr">
                <a:sp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600"/>
                  </a:spcBef>
                  <a:defRPr sz="1400" b="1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r>
                  <a:t>无需额外License，保障企业ROI</a:t>
                </a:r>
              </a:p>
            </p:txBody>
          </p:sp>
        </p:grpSp>
        <p:grpSp>
          <p:nvGrpSpPr>
            <p:cNvPr id="2729" name="成组"/>
            <p:cNvGrpSpPr/>
            <p:nvPr/>
          </p:nvGrpSpPr>
          <p:grpSpPr>
            <a:xfrm>
              <a:off x="1607224" y="980647"/>
              <a:ext cx="1377621" cy="653766"/>
              <a:chOff x="0" y="6145"/>
              <a:chExt cx="1377620" cy="653765"/>
            </a:xfrm>
          </p:grpSpPr>
          <p:sp>
            <p:nvSpPr>
              <p:cNvPr id="2727" name="圆角矩形"/>
              <p:cNvSpPr/>
              <p:nvPr/>
            </p:nvSpPr>
            <p:spPr>
              <a:xfrm>
                <a:off x="0" y="6145"/>
                <a:ext cx="1377621" cy="653766"/>
              </a:xfrm>
              <a:prstGeom prst="roundRect">
                <a:avLst>
                  <a:gd name="adj" fmla="val 16667"/>
                </a:avLst>
              </a:prstGeom>
              <a:solidFill>
                <a:srgbClr val="CADCEF"/>
              </a:solidFill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 sz="1400" b="1"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endParaRPr/>
              </a:p>
            </p:txBody>
          </p:sp>
          <p:sp>
            <p:nvSpPr>
              <p:cNvPr id="2728" name="UEM DLP…"/>
              <p:cNvSpPr txBox="1"/>
              <p:nvPr/>
            </p:nvSpPr>
            <p:spPr>
              <a:xfrm>
                <a:off x="31913" y="11777"/>
                <a:ext cx="1313794" cy="6425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7090" tIns="57090" rIns="57090" bIns="57090" numCol="1" anchor="ctr">
                <a:sp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600"/>
                  </a:spcBef>
                  <a:defRPr sz="1400" b="1"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r>
                  <a:t>UEM DLP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ts val="600"/>
                  </a:spcBef>
                  <a:defRPr sz="1400" b="1"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r>
                  <a:t>方案优势</a:t>
                </a:r>
              </a:p>
            </p:txBody>
          </p:sp>
        </p:grpSp>
      </p:grpSp>
      <p:sp>
        <p:nvSpPr>
          <p:cNvPr id="2731" name="TextBox 27"/>
          <p:cNvSpPr txBox="1"/>
          <p:nvPr/>
        </p:nvSpPr>
        <p:spPr>
          <a:xfrm>
            <a:off x="8648093" y="6184171"/>
            <a:ext cx="3162797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600"/>
              </a:spcBef>
              <a:defRPr sz="1200">
                <a:latin typeface="Metropolis"/>
                <a:ea typeface="Metropolis"/>
                <a:cs typeface="Metropolis"/>
                <a:sym typeface="Metropolis"/>
              </a:defRPr>
            </a:pPr>
            <a:r>
              <a:t>*部分安全功能要求Windows 10 Pro或更高版本</a:t>
            </a:r>
          </a:p>
        </p:txBody>
      </p:sp>
      <p:grpSp>
        <p:nvGrpSpPr>
          <p:cNvPr id="2734" name="Rectangle 37"/>
          <p:cNvGrpSpPr/>
          <p:nvPr/>
        </p:nvGrpSpPr>
        <p:grpSpPr>
          <a:xfrm>
            <a:off x="1481895" y="4549399"/>
            <a:ext cx="3798095" cy="608194"/>
            <a:chOff x="0" y="0"/>
            <a:chExt cx="3798093" cy="608192"/>
          </a:xfrm>
        </p:grpSpPr>
        <p:sp>
          <p:nvSpPr>
            <p:cNvPr id="2732" name="矩形"/>
            <p:cNvSpPr/>
            <p:nvPr/>
          </p:nvSpPr>
          <p:spPr>
            <a:xfrm>
              <a:off x="0" y="0"/>
              <a:ext cx="3798094" cy="608193"/>
            </a:xfrm>
            <a:prstGeom prst="rect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733" name="多维度的DLP数据安全保护"/>
            <p:cNvSpPr txBox="1"/>
            <p:nvPr/>
          </p:nvSpPr>
          <p:spPr>
            <a:xfrm>
              <a:off x="0" y="99674"/>
              <a:ext cx="3798094" cy="408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r>
                <a:t>多维度的DLP数据安全保护</a:t>
              </a:r>
            </a:p>
          </p:txBody>
        </p:sp>
      </p:grpSp>
      <p:grpSp>
        <p:nvGrpSpPr>
          <p:cNvPr id="2737" name="Rectangle 38"/>
          <p:cNvGrpSpPr/>
          <p:nvPr/>
        </p:nvGrpSpPr>
        <p:grpSpPr>
          <a:xfrm>
            <a:off x="7539910" y="4549400"/>
            <a:ext cx="3798095" cy="608194"/>
            <a:chOff x="0" y="0"/>
            <a:chExt cx="3798093" cy="608192"/>
          </a:xfrm>
        </p:grpSpPr>
        <p:sp>
          <p:nvSpPr>
            <p:cNvPr id="2735" name="矩形"/>
            <p:cNvSpPr/>
            <p:nvPr/>
          </p:nvSpPr>
          <p:spPr>
            <a:xfrm>
              <a:off x="0" y="0"/>
              <a:ext cx="3798094" cy="608193"/>
            </a:xfrm>
            <a:prstGeom prst="rect">
              <a:avLst/>
            </a:pr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736" name="UEM DLP与第三方产品的差异点"/>
            <p:cNvSpPr txBox="1"/>
            <p:nvPr/>
          </p:nvSpPr>
          <p:spPr>
            <a:xfrm>
              <a:off x="0" y="99674"/>
              <a:ext cx="3798094" cy="408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r>
                <a:t>UEM DLP与第三方产品的差异点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4" grpId="1" animBg="1" advAuto="0"/>
      <p:bldP spid="2714" grpId="2" animBg="1" advAuto="0"/>
      <p:bldP spid="2730" grpId="4" animBg="1" advAuto="0"/>
      <p:bldP spid="2734" grpId="3" animBg="1" advAuto="0"/>
      <p:bldP spid="2737" grpId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Footer Placeholder 2"/>
          <p:cNvSpPr txBox="1"/>
          <p:nvPr/>
        </p:nvSpPr>
        <p:spPr>
          <a:xfrm>
            <a:off x="4033858" y="7395744"/>
            <a:ext cx="4111586" cy="269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72" tIns="45672" rIns="45672" bIns="45672" anchor="ctr">
            <a:spAutoFit/>
          </a:bodyPr>
          <a:lstStyle>
            <a:lvl1pPr algn="r">
              <a:defRPr sz="1000">
                <a:solidFill>
                  <a:srgbClr val="A3A3A5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SimHei"/>
                <a:ea typeface="SimHei"/>
                <a:cs typeface="SimHei"/>
                <a:sym typeface="SimHei"/>
              </a:rPr>
              <a:t>保密资料</a:t>
            </a:r>
          </a:p>
        </p:txBody>
      </p:sp>
      <p:grpSp>
        <p:nvGrpSpPr>
          <p:cNvPr id="2742" name="Rectangle 12"/>
          <p:cNvGrpSpPr/>
          <p:nvPr/>
        </p:nvGrpSpPr>
        <p:grpSpPr>
          <a:xfrm>
            <a:off x="4547806" y="3062098"/>
            <a:ext cx="2698461" cy="406877"/>
            <a:chOff x="0" y="0"/>
            <a:chExt cx="2698460" cy="406875"/>
          </a:xfrm>
        </p:grpSpPr>
        <p:sp>
          <p:nvSpPr>
            <p:cNvPr id="2740" name="矩形"/>
            <p:cNvSpPr/>
            <p:nvPr/>
          </p:nvSpPr>
          <p:spPr>
            <a:xfrm>
              <a:off x="-1" y="0"/>
              <a:ext cx="2698462" cy="406876"/>
            </a:xfrm>
            <a:prstGeom prst="rect">
              <a:avLst/>
            </a:prstGeom>
            <a:solidFill>
              <a:srgbClr val="0095D3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741" name="应用级 VPN"/>
            <p:cNvSpPr txBox="1"/>
            <p:nvPr/>
          </p:nvSpPr>
          <p:spPr>
            <a:xfrm>
              <a:off x="-1" y="29480"/>
              <a:ext cx="2698462" cy="34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57" tIns="34257" rIns="34257" bIns="34257" numCol="1" anchor="ctr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应用级 </a:t>
              </a:r>
              <a:r>
                <a:t>VPN</a:t>
              </a:r>
            </a:p>
          </p:txBody>
        </p:sp>
      </p:grpSp>
      <p:sp>
        <p:nvSpPr>
          <p:cNvPr id="2743" name="Title 1"/>
          <p:cNvSpPr txBox="1">
            <a:spLocks noGrp="1"/>
          </p:cNvSpPr>
          <p:nvPr>
            <p:ph type="title"/>
          </p:nvPr>
        </p:nvSpPr>
        <p:spPr>
          <a:xfrm>
            <a:off x="579355" y="415892"/>
            <a:ext cx="10992409" cy="380605"/>
          </a:xfrm>
          <a:prstGeom prst="rect">
            <a:avLst/>
          </a:prstGeom>
        </p:spPr>
        <p:txBody>
          <a:bodyPr/>
          <a:lstStyle/>
          <a:p>
            <a:pPr defTabSz="713231">
              <a:defRPr sz="2184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SimHei"/>
                <a:ea typeface="SimHei"/>
                <a:cs typeface="SimHei"/>
                <a:sym typeface="SimHei"/>
              </a:rPr>
              <a:t>通过 </a:t>
            </a:r>
            <a:r>
              <a:t>VMware Tunnel </a:t>
            </a:r>
            <a:r>
              <a:rPr>
                <a:latin typeface="SimHei"/>
                <a:ea typeface="SimHei"/>
                <a:cs typeface="SimHei"/>
                <a:sym typeface="SimHei"/>
              </a:rPr>
              <a:t>精确地创建应用隧道</a:t>
            </a:r>
          </a:p>
        </p:txBody>
      </p:sp>
      <p:sp>
        <p:nvSpPr>
          <p:cNvPr id="274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9849366" y="7416872"/>
            <a:ext cx="245308" cy="226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72" tIns="45672" rIns="45672" bIns="45672"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274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4911" y="2629525"/>
            <a:ext cx="2445402" cy="17117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2" name="Group 5"/>
          <p:cNvGrpSpPr/>
          <p:nvPr/>
        </p:nvGrpSpPr>
        <p:grpSpPr>
          <a:xfrm>
            <a:off x="7503242" y="2317616"/>
            <a:ext cx="1884477" cy="2222773"/>
            <a:chOff x="0" y="0"/>
            <a:chExt cx="1884476" cy="2222771"/>
          </a:xfrm>
        </p:grpSpPr>
        <p:pic>
          <p:nvPicPr>
            <p:cNvPr id="2746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4564" y="-1"/>
              <a:ext cx="638824" cy="1375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7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0108" y="294782"/>
              <a:ext cx="638824" cy="1375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8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45652" y="589564"/>
              <a:ext cx="638825" cy="1375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9" name="Picture 9" descr="Picture 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257311"/>
              <a:ext cx="638825" cy="1375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0" name="Picture 10" descr="Picture 1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5544" y="552093"/>
              <a:ext cx="638824" cy="1375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1" name="Picture 11" descr="Picture 1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089" y="846875"/>
              <a:ext cx="638824" cy="1375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53" name="Rounded Rectangle 13"/>
          <p:cNvSpPr/>
          <p:nvPr/>
        </p:nvSpPr>
        <p:spPr>
          <a:xfrm>
            <a:off x="7246267" y="2229790"/>
            <a:ext cx="2398425" cy="2398425"/>
          </a:xfrm>
          <a:prstGeom prst="roundRect">
            <a:avLst>
              <a:gd name="adj" fmla="val 3249"/>
            </a:avLst>
          </a:prstGeom>
          <a:ln w="50800">
            <a:solidFill>
              <a:srgbClr val="717074"/>
            </a:solidFill>
          </a:ln>
        </p:spPr>
        <p:txBody>
          <a:bodyPr lIns="45672" tIns="45672" rIns="45672" bIns="45672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754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11495" y="2798894"/>
            <a:ext cx="266382" cy="266451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pic>
        <p:nvPicPr>
          <p:cNvPr id="2755" name="Picture 15" descr="Pictur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50144" y="3137516"/>
            <a:ext cx="280338" cy="280411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pic>
        <p:nvPicPr>
          <p:cNvPr id="2756" name="Picture 16" descr="Pictur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04519" y="3491222"/>
            <a:ext cx="280337" cy="280410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pic>
        <p:nvPicPr>
          <p:cNvPr id="2757" name="Picture 17" descr="Picture 1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41397" y="3137516"/>
            <a:ext cx="280338" cy="280411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pic>
        <p:nvPicPr>
          <p:cNvPr id="2758" name="Picture 18" descr="Picture 1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3705887" y="2797917"/>
            <a:ext cx="268337" cy="268407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pic>
        <p:nvPicPr>
          <p:cNvPr id="2759" name="Picture 19" descr="Picture 1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041397" y="3491222"/>
            <a:ext cx="280338" cy="280410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pic>
        <p:nvPicPr>
          <p:cNvPr id="2760" name="Picture 20" descr="Picture 2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359034" y="3504560"/>
            <a:ext cx="267004" cy="267073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pic>
        <p:nvPicPr>
          <p:cNvPr id="2761" name="Picture 21" descr="Picture 2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702437" y="3150855"/>
            <a:ext cx="267004" cy="267072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pic>
        <p:nvPicPr>
          <p:cNvPr id="2762" name="Picture 22" descr="Picture 2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011184" y="3150855"/>
            <a:ext cx="267004" cy="267072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pic>
        <p:nvPicPr>
          <p:cNvPr id="2763" name="Picture 23" descr="Picture 2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700216" y="3504560"/>
            <a:ext cx="267004" cy="267073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pic>
        <p:nvPicPr>
          <p:cNvPr id="2764" name="Picture 24" descr="Picture 2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358381" y="2798582"/>
            <a:ext cx="267004" cy="267072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pic>
        <p:nvPicPr>
          <p:cNvPr id="2765" name="Picture 25" descr="Picture 25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054731" y="2797149"/>
            <a:ext cx="267004" cy="267073"/>
          </a:xfrm>
          <a:prstGeom prst="rect">
            <a:avLst/>
          </a:prstGeom>
          <a:ln w="3175">
            <a:solidFill>
              <a:srgbClr val="D2D5D7"/>
            </a:solidFill>
          </a:ln>
        </p:spPr>
      </p:pic>
      <p:sp>
        <p:nvSpPr>
          <p:cNvPr id="2766" name="Rounded Rectangle 26"/>
          <p:cNvSpPr/>
          <p:nvPr/>
        </p:nvSpPr>
        <p:spPr>
          <a:xfrm>
            <a:off x="4012132" y="3107308"/>
            <a:ext cx="333028" cy="316460"/>
          </a:xfrm>
          <a:prstGeom prst="roundRect">
            <a:avLst>
              <a:gd name="adj" fmla="val 4269"/>
            </a:avLst>
          </a:prstGeom>
          <a:ln w="50800">
            <a:solidFill>
              <a:srgbClr val="0095D3"/>
            </a:solidFill>
          </a:ln>
        </p:spPr>
        <p:txBody>
          <a:bodyPr lIns="45672" tIns="45672" rIns="45672" bIns="45672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67" name="Isosceles Triangle 49"/>
          <p:cNvSpPr/>
          <p:nvPr/>
        </p:nvSpPr>
        <p:spPr>
          <a:xfrm rot="5400000">
            <a:off x="4402224" y="3051602"/>
            <a:ext cx="320138" cy="427872"/>
          </a:xfrm>
          <a:prstGeom prst="triangle">
            <a:avLst/>
          </a:prstGeom>
          <a:solidFill>
            <a:srgbClr val="0095D3"/>
          </a:solidFill>
          <a:ln w="12700">
            <a:miter lim="400000"/>
          </a:ln>
        </p:spPr>
        <p:txBody>
          <a:bodyPr lIns="45672" tIns="45672" rIns="45672" bIns="45672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774" name="Group 29"/>
          <p:cNvGrpSpPr/>
          <p:nvPr/>
        </p:nvGrpSpPr>
        <p:grpSpPr>
          <a:xfrm>
            <a:off x="5092779" y="3680830"/>
            <a:ext cx="1820109" cy="668195"/>
            <a:chOff x="0" y="0"/>
            <a:chExt cx="1820108" cy="668194"/>
          </a:xfrm>
        </p:grpSpPr>
        <p:pic>
          <p:nvPicPr>
            <p:cNvPr id="2768" name="Picture 30" descr="Picture 30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05062" y="0"/>
              <a:ext cx="297173" cy="297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9" name="Picture 31" descr="Picture 31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337890" y="3268"/>
              <a:ext cx="340557" cy="307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0" name="Picture 32" descr="Picture 32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697016" y="29236"/>
              <a:ext cx="452109" cy="2387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1" name="Picture 2" descr="Picture 2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1" y="396488"/>
              <a:ext cx="675681" cy="250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2" name="Picture 34" descr="Picture 34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729098" y="333691"/>
              <a:ext cx="530958" cy="334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3" name="Picture 35" descr="Picture 35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1313473" y="371108"/>
              <a:ext cx="506636" cy="259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5" name="Rectangle 36"/>
          <p:cNvSpPr txBox="1"/>
          <p:nvPr/>
        </p:nvSpPr>
        <p:spPr>
          <a:xfrm>
            <a:off x="3745580" y="5053483"/>
            <a:ext cx="4948164" cy="40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72" tIns="45672" rIns="45672" bIns="45672">
            <a:spAutoFit/>
          </a:bodyPr>
          <a:lstStyle>
            <a:lvl1pPr algn="ctr">
              <a:defRPr>
                <a:solidFill>
                  <a:srgbClr val="616365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SimHei"/>
                <a:ea typeface="SimHei"/>
                <a:cs typeface="SimHei"/>
                <a:sym typeface="SimHei"/>
              </a:rPr>
              <a:t>限制访问已定义的服务器，而非整个网络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2" grpId="3" animBg="1" advAuto="0"/>
      <p:bldP spid="2766" grpId="2" animBg="1" advAuto="0"/>
      <p:bldP spid="2767" grpId="1" animBg="1" advAuto="0"/>
      <p:bldP spid="2774" grpId="5" animBg="1" advAuto="0"/>
      <p:bldP spid="2775" grpId="4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600349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0394" y="1154897"/>
            <a:ext cx="4109086" cy="50905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049" indent="-228049" algn="l" defTabSz="912158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1694" indent="-228049" algn="l" defTabSz="912158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9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9718" indent="-182408" algn="l" defTabSz="912158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57760" indent="-182408" algn="l" defTabSz="912158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5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85808" indent="-182408" algn="l" defTabSz="912158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13809" indent="-182408" algn="l" defTabSz="912158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1906" indent="-182408" algn="l" defTabSz="912158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69919" indent="-182408" algn="l" defTabSz="912158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97930" indent="-182408" algn="l" defTabSz="912158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997"/>
              </a:spcBef>
              <a:buFont typeface="Wingdings" charset="2"/>
              <a:buChar char="Ø"/>
            </a:pPr>
            <a:endParaRPr lang="en-US" altLang="zh-CN" sz="2797" dirty="0">
              <a:solidFill>
                <a:schemeClr val="accent1"/>
              </a:solidFill>
              <a:latin typeface="Arial"/>
              <a:ea typeface="SimHei"/>
              <a:cs typeface="SimSun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806" y="1396132"/>
            <a:ext cx="5848791" cy="3789724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10394" y="1373743"/>
            <a:ext cx="4946413" cy="4186634"/>
          </a:xfrm>
        </p:spPr>
        <p:txBody>
          <a:bodyPr/>
          <a:lstStyle/>
          <a:p>
            <a:pPr>
              <a:spcBef>
                <a:spcPts val="2997"/>
              </a:spcBef>
              <a:buFont typeface="Wingdings" charset="2"/>
              <a:buChar char="Ø"/>
            </a:pPr>
            <a:r>
              <a:rPr lang="zh-CN" altLang="en-US" sz="2398" dirty="0">
                <a:ea typeface="SimHei"/>
                <a:cs typeface="SimSun"/>
              </a:rPr>
              <a:t>安全可控的</a:t>
            </a:r>
            <a:r>
              <a:rPr lang="zh-CN" altLang="en-US" sz="2398" dirty="0">
                <a:solidFill>
                  <a:schemeClr val="accent1"/>
                </a:solidFill>
                <a:ea typeface="SimHei"/>
                <a:cs typeface="SimSun"/>
              </a:rPr>
              <a:t>管理</a:t>
            </a:r>
            <a:endParaRPr lang="en-US" altLang="zh-CN" sz="2398" dirty="0">
              <a:solidFill>
                <a:schemeClr val="bg1">
                  <a:lumMod val="65000"/>
                </a:schemeClr>
              </a:solidFill>
              <a:ea typeface="SimHei"/>
              <a:cs typeface="SimSun"/>
            </a:endParaRPr>
          </a:p>
          <a:p>
            <a:pPr>
              <a:spcBef>
                <a:spcPts val="2997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黑体"/>
                <a:ea typeface="黑体"/>
                <a:cs typeface="黑体"/>
              </a:rPr>
              <a:t>设备准入，身份识别</a:t>
            </a:r>
            <a:endParaRPr kumimoji="1" lang="en-US" altLang="zh-CN" dirty="0">
              <a:solidFill>
                <a:schemeClr val="tx1"/>
              </a:solidFill>
              <a:latin typeface="黑体"/>
              <a:ea typeface="黑体"/>
              <a:cs typeface="黑体"/>
            </a:endParaRPr>
          </a:p>
          <a:p>
            <a:pPr>
              <a:spcBef>
                <a:spcPts val="2997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黑体"/>
                <a:ea typeface="黑体"/>
                <a:cs typeface="黑体"/>
              </a:rPr>
              <a:t>设备上的数据安全</a:t>
            </a:r>
            <a:endParaRPr kumimoji="1" lang="en-US" altLang="zh-CN" dirty="0">
              <a:solidFill>
                <a:schemeClr val="tx1"/>
              </a:solidFill>
              <a:latin typeface="黑体"/>
              <a:ea typeface="黑体"/>
              <a:cs typeface="黑体"/>
            </a:endParaRPr>
          </a:p>
          <a:p>
            <a:pPr>
              <a:spcBef>
                <a:spcPts val="2997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黑体"/>
                <a:cs typeface="黑体"/>
              </a:rPr>
              <a:t>设备上应用与服务器的通讯安全</a:t>
            </a:r>
            <a:endParaRPr kumimoji="1" lang="en-US" altLang="zh-CN" dirty="0">
              <a:solidFill>
                <a:schemeClr val="tx1"/>
              </a:solidFill>
              <a:latin typeface="黑体"/>
              <a:cs typeface="黑体"/>
            </a:endParaRPr>
          </a:p>
          <a:p>
            <a:pPr>
              <a:spcBef>
                <a:spcPts val="2997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黑体"/>
                <a:cs typeface="黑体"/>
              </a:rPr>
              <a:t>大量不同设备的资产部署、分组管理与合规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6C45AF7-F3BA-4043-8BDA-95D5179E16D0}"/>
              </a:ext>
            </a:extLst>
          </p:cNvPr>
          <p:cNvSpPr txBox="1">
            <a:spLocks/>
          </p:cNvSpPr>
          <p:nvPr/>
        </p:nvSpPr>
        <p:spPr>
          <a:xfrm>
            <a:off x="761839" y="19469"/>
            <a:ext cx="10969946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148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solidFill>
                  <a:srgbClr val="387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defTabSz="832104" hangingPunct="1"/>
            <a:r>
              <a:rPr lang="zh-CN" altLang="en-US" sz="2184" b="0" dirty="0">
                <a:solidFill>
                  <a:srgbClr val="003D79"/>
                </a:solidFill>
                <a:latin typeface="Metropolis Light"/>
                <a:sym typeface="Metropolis Light"/>
              </a:rPr>
              <a:t>方案价值</a:t>
            </a:r>
          </a:p>
        </p:txBody>
      </p:sp>
    </p:spTree>
    <p:extLst>
      <p:ext uri="{BB962C8B-B14F-4D97-AF65-F5344CB8AC3E}">
        <p14:creationId xmlns:p14="http://schemas.microsoft.com/office/powerpoint/2010/main" val="97183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394" y="1373743"/>
            <a:ext cx="5165818" cy="4643358"/>
          </a:xfrm>
        </p:spPr>
        <p:txBody>
          <a:bodyPr/>
          <a:lstStyle/>
          <a:p>
            <a:pPr>
              <a:spcBef>
                <a:spcPts val="2997"/>
              </a:spcBef>
              <a:buFont typeface="Wingdings" charset="2"/>
              <a:buChar char="Ø"/>
            </a:pPr>
            <a:r>
              <a:rPr lang="zh-CN" altLang="en-US" sz="2398" dirty="0">
                <a:ea typeface="SimHei"/>
                <a:cs typeface="SimSun"/>
              </a:rPr>
              <a:t> 新的客户</a:t>
            </a:r>
            <a:r>
              <a:rPr lang="zh-CN" altLang="en-US" sz="2398" dirty="0">
                <a:solidFill>
                  <a:schemeClr val="accent1"/>
                </a:solidFill>
                <a:ea typeface="SimHei"/>
                <a:cs typeface="SimSun"/>
              </a:rPr>
              <a:t>体验</a:t>
            </a:r>
            <a:r>
              <a:rPr lang="zh-CN" altLang="en-US" sz="2398" dirty="0">
                <a:ea typeface="SimHei"/>
                <a:cs typeface="SimSun"/>
              </a:rPr>
              <a:t>、更好的</a:t>
            </a:r>
            <a:r>
              <a:rPr lang="zh-CN" altLang="en-US" sz="2398" dirty="0">
                <a:solidFill>
                  <a:schemeClr val="accent1"/>
                </a:solidFill>
                <a:ea typeface="SimHei"/>
                <a:cs typeface="SimSun"/>
              </a:rPr>
              <a:t>工作方式</a:t>
            </a:r>
            <a:endParaRPr lang="en-US" altLang="zh-CN" sz="2398" dirty="0">
              <a:solidFill>
                <a:schemeClr val="accent1"/>
              </a:solidFill>
              <a:ea typeface="SimHei"/>
              <a:cs typeface="SimSun"/>
            </a:endParaRPr>
          </a:p>
          <a:p>
            <a:pPr>
              <a:spcBef>
                <a:spcPts val="2997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黑体"/>
                <a:ea typeface="黑体"/>
                <a:cs typeface="黑体"/>
              </a:rPr>
              <a:t>移动端和</a:t>
            </a:r>
            <a:r>
              <a:rPr kumimoji="1" lang="en-US" altLang="zh-CN" dirty="0">
                <a:solidFill>
                  <a:schemeClr val="tx1"/>
                </a:solidFill>
                <a:latin typeface="黑体"/>
                <a:ea typeface="黑体"/>
                <a:cs typeface="黑体"/>
              </a:rPr>
              <a:t>PC</a:t>
            </a:r>
            <a:r>
              <a:rPr kumimoji="1" lang="zh-CN" altLang="en-US" dirty="0">
                <a:solidFill>
                  <a:schemeClr val="tx1"/>
                </a:solidFill>
                <a:latin typeface="黑体"/>
                <a:ea typeface="黑体"/>
                <a:cs typeface="黑体"/>
              </a:rPr>
              <a:t>端一致的用户体验</a:t>
            </a:r>
            <a:endParaRPr kumimoji="1" lang="en-US" altLang="zh-CN" dirty="0">
              <a:solidFill>
                <a:schemeClr val="tx1"/>
              </a:solidFill>
              <a:latin typeface="黑体"/>
              <a:ea typeface="黑体"/>
              <a:cs typeface="黑体"/>
            </a:endParaRPr>
          </a:p>
          <a:p>
            <a:pPr>
              <a:spcBef>
                <a:spcPts val="2997"/>
              </a:spcBef>
            </a:pPr>
            <a:r>
              <a:rPr lang="zh-CN" altLang="en-US" dirty="0">
                <a:ea typeface="SimHei"/>
                <a:cs typeface="SimSun"/>
              </a:rPr>
              <a:t>统一数字化工作空间，单点登录业务系统</a:t>
            </a:r>
            <a:endParaRPr kumimoji="1" lang="en-US" altLang="zh-CN" dirty="0">
              <a:solidFill>
                <a:schemeClr val="tx1"/>
              </a:solidFill>
              <a:latin typeface="黑体"/>
              <a:ea typeface="黑体"/>
              <a:cs typeface="黑体"/>
            </a:endParaRPr>
          </a:p>
          <a:p>
            <a:pPr>
              <a:spcBef>
                <a:spcPts val="2997"/>
              </a:spcBef>
            </a:pPr>
            <a:r>
              <a:rPr lang="zh-CN" altLang="en-US" dirty="0"/>
              <a:t>为不同的用户角色提供相应的业务应用资源</a:t>
            </a:r>
            <a:endParaRPr lang="en-US" altLang="zh-CN" dirty="0"/>
          </a:p>
          <a:p>
            <a:pPr>
              <a:spcBef>
                <a:spcPts val="2997"/>
              </a:spcBef>
            </a:pPr>
            <a:r>
              <a:rPr lang="zh-CN" altLang="en-US" dirty="0">
                <a:solidFill>
                  <a:schemeClr val="tx1"/>
                </a:solidFill>
              </a:rPr>
              <a:t>提高生产率，不间断按需提供资源访问</a:t>
            </a:r>
            <a:endParaRPr kumimoji="1" lang="zh-CN" altLang="en-US" dirty="0">
              <a:solidFill>
                <a:schemeClr val="tx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600349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0" name="Picture 8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381"/>
          <a:stretch/>
        </p:blipFill>
        <p:spPr>
          <a:xfrm>
            <a:off x="5556807" y="3259652"/>
            <a:ext cx="5102275" cy="2887308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01DB1A8-DC51-F145-87AA-0F9031419FFD}"/>
              </a:ext>
            </a:extLst>
          </p:cNvPr>
          <p:cNvSpPr txBox="1">
            <a:spLocks/>
          </p:cNvSpPr>
          <p:nvPr/>
        </p:nvSpPr>
        <p:spPr>
          <a:xfrm>
            <a:off x="761839" y="19469"/>
            <a:ext cx="10969946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148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solidFill>
                  <a:srgbClr val="387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3D79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defTabSz="832104" hangingPunct="1"/>
            <a:r>
              <a:rPr lang="zh-CN" altLang="en-US" sz="2184" b="0" dirty="0">
                <a:solidFill>
                  <a:srgbClr val="003D79"/>
                </a:solidFill>
                <a:latin typeface="Metropolis Light"/>
                <a:sym typeface="Metropolis Light"/>
              </a:rPr>
              <a:t>方案价值</a:t>
            </a:r>
          </a:p>
        </p:txBody>
      </p:sp>
    </p:spTree>
    <p:extLst>
      <p:ext uri="{BB962C8B-B14F-4D97-AF65-F5344CB8AC3E}">
        <p14:creationId xmlns:p14="http://schemas.microsoft.com/office/powerpoint/2010/main" val="378491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Footer Placeholder 3"/>
          <p:cNvSpPr txBox="1"/>
          <p:nvPr/>
        </p:nvSpPr>
        <p:spPr>
          <a:xfrm>
            <a:off x="7008813" y="6471139"/>
            <a:ext cx="5180013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CONFIDENTIAL</a:t>
            </a:r>
          </a:p>
        </p:txBody>
      </p:sp>
      <p:sp>
        <p:nvSpPr>
          <p:cNvPr id="2886" name="Title 5"/>
          <p:cNvSpPr txBox="1">
            <a:spLocks noGrp="1"/>
          </p:cNvSpPr>
          <p:nvPr>
            <p:ph type="title"/>
          </p:nvPr>
        </p:nvSpPr>
        <p:spPr>
          <a:xfrm>
            <a:off x="531812" y="1905000"/>
            <a:ext cx="7999570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部署架构</a:t>
            </a:r>
          </a:p>
        </p:txBody>
      </p:sp>
      <p:sp>
        <p:nvSpPr>
          <p:cNvPr id="2887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86418" y="6471139"/>
            <a:ext cx="153964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云部署架构"/>
          <p:cNvSpPr txBox="1">
            <a:spLocks noGrp="1"/>
          </p:cNvSpPr>
          <p:nvPr>
            <p:ph type="title" idx="4294967295"/>
          </p:nvPr>
        </p:nvSpPr>
        <p:spPr>
          <a:xfrm>
            <a:off x="579807" y="412751"/>
            <a:ext cx="11001007" cy="384050"/>
          </a:xfrm>
          <a:prstGeom prst="rect">
            <a:avLst/>
          </a:prstGeom>
        </p:spPr>
        <p:txBody>
          <a:bodyPr/>
          <a:lstStyle>
            <a:lvl1pPr defTabSz="713230">
              <a:defRPr sz="2100"/>
            </a:lvl1pPr>
          </a:lstStyle>
          <a:p>
            <a:r>
              <a:rPr dirty="0" err="1"/>
              <a:t>云部署架构</a:t>
            </a:r>
            <a:r>
              <a:rPr lang="zh-CN" altLang="en-US" dirty="0"/>
              <a:t>（示意图）</a:t>
            </a:r>
            <a:endParaRPr dirty="0"/>
          </a:p>
        </p:txBody>
      </p:sp>
      <p:pic>
        <p:nvPicPr>
          <p:cNvPr id="28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849000"/>
            <a:ext cx="10553700" cy="539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Footer Placeholder 3"/>
          <p:cNvSpPr txBox="1"/>
          <p:nvPr/>
        </p:nvSpPr>
        <p:spPr>
          <a:xfrm>
            <a:off x="7008813" y="6471139"/>
            <a:ext cx="5180013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CONFIDENTIAL</a:t>
            </a:r>
          </a:p>
        </p:txBody>
      </p:sp>
      <p:sp>
        <p:nvSpPr>
          <p:cNvPr id="2103" name="Title 5"/>
          <p:cNvSpPr txBox="1">
            <a:spLocks noGrp="1"/>
          </p:cNvSpPr>
          <p:nvPr>
            <p:ph type="title"/>
          </p:nvPr>
        </p:nvSpPr>
        <p:spPr>
          <a:xfrm>
            <a:off x="531812" y="1905000"/>
            <a:ext cx="7999570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VMware Workspace One</a:t>
            </a:r>
          </a:p>
        </p:txBody>
      </p:sp>
      <p:sp>
        <p:nvSpPr>
          <p:cNvPr id="2104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86418" y="6471139"/>
            <a:ext cx="153964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本地部署架构"/>
          <p:cNvSpPr txBox="1">
            <a:spLocks noGrp="1"/>
          </p:cNvSpPr>
          <p:nvPr>
            <p:ph type="title" idx="4294967295"/>
          </p:nvPr>
        </p:nvSpPr>
        <p:spPr>
          <a:xfrm>
            <a:off x="579807" y="412751"/>
            <a:ext cx="11001007" cy="384050"/>
          </a:xfrm>
          <a:prstGeom prst="rect">
            <a:avLst/>
          </a:prstGeom>
        </p:spPr>
        <p:txBody>
          <a:bodyPr/>
          <a:lstStyle>
            <a:lvl1pPr defTabSz="713230">
              <a:defRPr sz="2100"/>
            </a:lvl1pPr>
          </a:lstStyle>
          <a:p>
            <a:r>
              <a:rPr dirty="0" err="1"/>
              <a:t>本地部署架构</a:t>
            </a:r>
            <a:r>
              <a:rPr lang="zh-CN" altLang="en-US" dirty="0"/>
              <a:t>（示意图）</a:t>
            </a:r>
            <a:endParaRPr dirty="0"/>
          </a:p>
        </p:txBody>
      </p:sp>
      <p:pic>
        <p:nvPicPr>
          <p:cNvPr id="289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147" y="1337033"/>
            <a:ext cx="11001006" cy="4685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POC计划"/>
          <p:cNvSpPr txBox="1">
            <a:spLocks noGrp="1"/>
          </p:cNvSpPr>
          <p:nvPr>
            <p:ph type="title"/>
          </p:nvPr>
        </p:nvSpPr>
        <p:spPr>
          <a:xfrm>
            <a:off x="577468" y="-15891"/>
            <a:ext cx="10961371" cy="81195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与同类产品的对比</a:t>
            </a:r>
            <a:endParaRPr dirty="0"/>
          </a:p>
        </p:txBody>
      </p:sp>
      <p:sp>
        <p:nvSpPr>
          <p:cNvPr id="1473" name="2017"/>
          <p:cNvSpPr txBox="1"/>
          <p:nvPr/>
        </p:nvSpPr>
        <p:spPr>
          <a:xfrm>
            <a:off x="11378247" y="6525059"/>
            <a:ext cx="905291" cy="13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412750">
              <a:defRPr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defRPr sz="900" i="0"/>
            </a:pPr>
            <a:r>
              <a:rPr sz="899"/>
              <a:t>2017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0229" y="4038801"/>
            <a:ext cx="913448" cy="91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798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25589"/>
              </p:ext>
            </p:extLst>
          </p:nvPr>
        </p:nvGraphicFramePr>
        <p:xfrm>
          <a:off x="2710229" y="963425"/>
          <a:ext cx="5722204" cy="50622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85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9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VMware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EMM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JAMF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21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/>
                        <a:t>设备资产管理</a:t>
                      </a:r>
                      <a:endParaRPr lang="en-US" altLang="zh-CN" sz="1200" dirty="0"/>
                    </a:p>
                    <a:p>
                      <a:pPr algn="l"/>
                      <a:r>
                        <a:rPr lang="zh-CN" altLang="en-US" sz="1200" dirty="0"/>
                        <a:t>（设备注册，配置与状态统计）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支持多平台（</a:t>
                      </a:r>
                      <a:r>
                        <a:rPr lang="en-US" altLang="zh-CN" sz="1200" dirty="0"/>
                        <a:t>Mac</a:t>
                      </a:r>
                      <a:r>
                        <a:rPr lang="zh-CN" altLang="en-US" sz="1200" dirty="0"/>
                        <a:t>、</a:t>
                      </a:r>
                      <a:r>
                        <a:rPr lang="en-US" altLang="zh-CN" sz="1200" dirty="0"/>
                        <a:t>iOS</a:t>
                      </a:r>
                      <a:r>
                        <a:rPr lang="zh-CN" altLang="en-US" sz="1200" dirty="0"/>
                        <a:t>、安卓、</a:t>
                      </a:r>
                      <a:r>
                        <a:rPr lang="en-US" altLang="zh-CN" sz="1200" dirty="0"/>
                        <a:t>Win10</a:t>
                      </a:r>
                      <a:r>
                        <a:rPr lang="zh-CN" altLang="en-US" sz="1200" dirty="0"/>
                        <a:t>）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仅</a:t>
                      </a:r>
                      <a:r>
                        <a:rPr lang="en-US" altLang="zh-CN" sz="1200" dirty="0"/>
                        <a:t>Mac</a:t>
                      </a:r>
                      <a:r>
                        <a:rPr lang="zh-CN" altLang="en-US" sz="1200" dirty="0"/>
                        <a:t>与</a:t>
                      </a:r>
                      <a:r>
                        <a:rPr lang="en-US" altLang="zh-CN" sz="1200" dirty="0"/>
                        <a:t>iOS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8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/>
                        <a:t>企业应用分发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支持所有平台</a:t>
                      </a:r>
                      <a:endParaRPr lang="en-US" altLang="zh-CN" sz="1200" dirty="0"/>
                    </a:p>
                    <a:p>
                      <a:pPr algn="ctr"/>
                      <a:r>
                        <a:rPr lang="zh-CN" altLang="en-US" sz="1200" dirty="0"/>
                        <a:t>支持</a:t>
                      </a:r>
                      <a:r>
                        <a:rPr lang="en-US" altLang="zh-CN" sz="1200" dirty="0"/>
                        <a:t>CDN</a:t>
                      </a:r>
                    </a:p>
                    <a:p>
                      <a:pPr algn="ctr"/>
                      <a:r>
                        <a:rPr lang="zh-CN" altLang="en-US" sz="1200" dirty="0"/>
                        <a:t>支持多节点分发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仅</a:t>
                      </a:r>
                      <a:r>
                        <a:rPr lang="en-US" altLang="zh-CN" sz="1200" dirty="0"/>
                        <a:t>Mac</a:t>
                      </a:r>
                      <a:r>
                        <a:rPr lang="zh-CN" altLang="en-US" sz="1200" dirty="0"/>
                        <a:t>与</a:t>
                      </a:r>
                      <a:r>
                        <a:rPr lang="en-US" altLang="zh-CN" sz="1200" dirty="0"/>
                        <a:t>iOS</a:t>
                      </a:r>
                    </a:p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不支持</a:t>
                      </a:r>
                      <a:r>
                        <a:rPr lang="en-US" altLang="zh-CN" sz="1200" dirty="0"/>
                        <a:t>CDN</a:t>
                      </a:r>
                    </a:p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不支持多节点分发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21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/>
                        <a:t>多租户管理系统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支持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无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3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/>
                        <a:t>自服务门户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支持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无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63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/>
                        <a:t>基于应用的</a:t>
                      </a:r>
                      <a:r>
                        <a:rPr lang="en-US" altLang="zh-CN" sz="1200" dirty="0"/>
                        <a:t>VPN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支持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无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SSO</a:t>
                      </a:r>
                      <a:r>
                        <a:rPr lang="zh-CN" altLang="en-US" sz="1200" dirty="0"/>
                        <a:t>单点登录系统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支持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无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759">
                <a:tc>
                  <a:txBody>
                    <a:bodyPr/>
                    <a:lstStyle/>
                    <a:p>
                      <a:pPr marL="0" marR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企业云盘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支持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无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marL="0" marR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虚拟应用及桌面集成分发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支持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无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86564140"/>
                  </a:ext>
                </a:extLst>
              </a:tr>
              <a:tr h="503672">
                <a:tc>
                  <a:txBody>
                    <a:bodyPr/>
                    <a:lstStyle/>
                    <a:p>
                      <a:pPr marL="0" marR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多语言支持</a:t>
                      </a:r>
                      <a:endParaRPr lang="en-US" altLang="zh-CN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支持</a:t>
                      </a:r>
                      <a:r>
                        <a:rPr lang="en-US" altLang="zh-CN" sz="1200" dirty="0"/>
                        <a:t>15+</a:t>
                      </a:r>
                      <a:r>
                        <a:rPr lang="zh-CN" altLang="en-US" sz="1200" dirty="0"/>
                        <a:t>以上语言</a:t>
                      </a:r>
                      <a:endParaRPr lang="en-US" altLang="zh-CN" sz="1200" dirty="0"/>
                    </a:p>
                    <a:p>
                      <a:pPr algn="ctr"/>
                      <a:r>
                        <a:rPr lang="zh-CN" altLang="en-US" sz="1200" dirty="0"/>
                        <a:t>包括简体中文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英文</a:t>
                      </a:r>
                      <a:endParaRPr lang="en-US" altLang="zh-CN" sz="1200" dirty="0"/>
                    </a:p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不支持简体中文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672">
                <a:tc>
                  <a:txBody>
                    <a:bodyPr/>
                    <a:lstStyle/>
                    <a:p>
                      <a:pPr marL="0" marR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国内成功的实施案例</a:t>
                      </a:r>
                      <a:endParaRPr lang="en-US" altLang="zh-CN" sz="1200" dirty="0"/>
                    </a:p>
                    <a:p>
                      <a:pPr marL="0" marR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（</a:t>
                      </a:r>
                      <a:r>
                        <a:rPr lang="en-US" altLang="zh-CN" sz="1200" dirty="0"/>
                        <a:t>5000</a:t>
                      </a:r>
                      <a:r>
                        <a:rPr lang="zh-CN" altLang="en-US" sz="1200" dirty="0"/>
                        <a:t>点以上）</a:t>
                      </a:r>
                      <a:endParaRPr lang="en-US" altLang="zh-CN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丰富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缺乏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9730">
                <a:tc>
                  <a:txBody>
                    <a:bodyPr/>
                    <a:lstStyle/>
                    <a:p>
                      <a:pPr marL="0" marR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本地化的原厂咨询与支持服务</a:t>
                      </a:r>
                      <a:endParaRPr lang="en-US" altLang="zh-CN" sz="1200" dirty="0"/>
                    </a:p>
                    <a:p>
                      <a:pPr marL="0" marR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（</a:t>
                      </a:r>
                      <a:r>
                        <a:rPr lang="en-US" altLang="zh-CN" sz="1200" dirty="0"/>
                        <a:t>400</a:t>
                      </a:r>
                      <a:r>
                        <a:rPr lang="zh-CN" altLang="en-US" sz="1200" dirty="0"/>
                        <a:t>热线或</a:t>
                      </a:r>
                      <a:r>
                        <a:rPr lang="en-US" altLang="zh-CN" sz="1200" dirty="0"/>
                        <a:t>Onsite</a:t>
                      </a:r>
                      <a:r>
                        <a:rPr lang="zh-CN" altLang="en-US" sz="1200" dirty="0"/>
                        <a:t>）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支持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无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634">
                <a:tc>
                  <a:txBody>
                    <a:bodyPr/>
                    <a:lstStyle/>
                    <a:p>
                      <a:pPr marL="0" marR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本地合作伙伴网络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成熟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pPr marL="0" marR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缺乏</a:t>
                      </a:r>
                      <a:endParaRPr lang="en-US" sz="12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456859" y="5977728"/>
            <a:ext cx="913448" cy="91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798" dirty="0"/>
          </a:p>
        </p:txBody>
      </p:sp>
    </p:spTree>
    <p:extLst>
      <p:ext uri="{BB962C8B-B14F-4D97-AF65-F5344CB8AC3E}">
        <p14:creationId xmlns:p14="http://schemas.microsoft.com/office/powerpoint/2010/main" val="316940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简约大气商务风PPT模板.tiff" descr="简约大气商务风PPT模板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485" y="-32138"/>
            <a:ext cx="12306269" cy="6922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4" name="成组"/>
          <p:cNvGrpSpPr/>
          <p:nvPr/>
        </p:nvGrpSpPr>
        <p:grpSpPr>
          <a:xfrm>
            <a:off x="1584102" y="2300485"/>
            <a:ext cx="9011096" cy="2930155"/>
            <a:chOff x="0" y="0"/>
            <a:chExt cx="9011095" cy="2930153"/>
          </a:xfrm>
        </p:grpSpPr>
        <p:sp>
          <p:nvSpPr>
            <p:cNvPr id="1708" name="圆角矩形"/>
            <p:cNvSpPr/>
            <p:nvPr/>
          </p:nvSpPr>
          <p:spPr>
            <a:xfrm>
              <a:off x="0" y="0"/>
              <a:ext cx="9011096" cy="2257029"/>
            </a:xfrm>
            <a:prstGeom prst="roundRect">
              <a:avLst>
                <a:gd name="adj" fmla="val 3526"/>
              </a:avLst>
            </a:prstGeom>
            <a:solidFill>
              <a:srgbClr val="000000">
                <a:alpha val="74688"/>
              </a:srgbClr>
            </a:solidFill>
            <a:ln w="3175" cap="flat">
              <a:solidFill>
                <a:srgbClr val="D5D5D5">
                  <a:alpha val="74688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9" name="线条"/>
            <p:cNvSpPr/>
            <p:nvPr/>
          </p:nvSpPr>
          <p:spPr>
            <a:xfrm flipV="1">
              <a:off x="2969143" y="423776"/>
              <a:ext cx="1" cy="1409477"/>
            </a:xfrm>
            <a:prstGeom prst="lin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10" name="Doublerise-LOGO反白-01.png" descr="Doublerise-LOGO反白-0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6145" t="25339" r="12795" b="11969"/>
            <a:stretch>
              <a:fillRect/>
            </a:stretch>
          </p:blipFill>
          <p:spPr>
            <a:xfrm>
              <a:off x="498801" y="605086"/>
              <a:ext cx="2210952" cy="1188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1" name="倍升互联(北京)科技有限公司"/>
            <p:cNvSpPr/>
            <p:nvPr/>
          </p:nvSpPr>
          <p:spPr>
            <a:xfrm>
              <a:off x="5868388" y="89986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373" tIns="25373" rIns="25373" bIns="25373" numCol="1" anchor="ctr">
              <a:spAutoFit/>
            </a:bodyPr>
            <a:lstStyle>
              <a:lvl1pPr algn="ctr" defTabSz="412750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倍升互联(北京)科技有限公司</a:t>
              </a:r>
            </a:p>
          </p:txBody>
        </p:sp>
        <p:sp>
          <p:nvSpPr>
            <p:cNvPr id="1712" name="www.doublerise.com"/>
            <p:cNvSpPr/>
            <p:nvPr/>
          </p:nvSpPr>
          <p:spPr>
            <a:xfrm>
              <a:off x="3275043" y="166015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373" tIns="25373" rIns="25373" bIns="25373" numCol="1" anchor="ctr">
              <a:spAutoFit/>
            </a:bodyPr>
            <a:lstStyle>
              <a:lvl1pPr algn="just" defTabSz="412750">
                <a:defRPr sz="1400" spc="112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www.doublerise.com</a:t>
              </a:r>
            </a:p>
          </p:txBody>
        </p:sp>
        <p:sp>
          <p:nvSpPr>
            <p:cNvPr id="1713" name="Beijing DoubleRise Technology CO.,LTD"/>
            <p:cNvSpPr/>
            <p:nvPr/>
          </p:nvSpPr>
          <p:spPr>
            <a:xfrm>
              <a:off x="3273021" y="1350484"/>
              <a:ext cx="53347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73" tIns="25373" rIns="25373" bIns="25373" numCol="1" anchor="ctr">
              <a:spAutoFit/>
            </a:bodyPr>
            <a:lstStyle>
              <a:lvl1pPr algn="just" defTabSz="412750">
                <a:defRPr sz="1400" spc="84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Beijing DoubleRise Technology CO.,LTD</a:t>
              </a:r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Freeform 7"/>
          <p:cNvSpPr/>
          <p:nvPr/>
        </p:nvSpPr>
        <p:spPr>
          <a:xfrm>
            <a:off x="1801521" y="2648335"/>
            <a:ext cx="363160" cy="989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9" y="0"/>
                </a:moveTo>
                <a:cubicBezTo>
                  <a:pt x="20599" y="16234"/>
                  <a:pt x="20599" y="16234"/>
                  <a:pt x="20599" y="16234"/>
                </a:cubicBezTo>
                <a:cubicBezTo>
                  <a:pt x="20599" y="17525"/>
                  <a:pt x="19454" y="18747"/>
                  <a:pt x="17595" y="19630"/>
                </a:cubicBezTo>
                <a:cubicBezTo>
                  <a:pt x="15735" y="20513"/>
                  <a:pt x="13160" y="21057"/>
                  <a:pt x="10299" y="21057"/>
                </a:cubicBezTo>
                <a:cubicBezTo>
                  <a:pt x="0" y="21057"/>
                  <a:pt x="0" y="21057"/>
                  <a:pt x="0" y="21057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0299" y="21600"/>
                  <a:pt x="10299" y="21600"/>
                  <a:pt x="10299" y="21600"/>
                </a:cubicBezTo>
                <a:cubicBezTo>
                  <a:pt x="16593" y="21600"/>
                  <a:pt x="21600" y="19155"/>
                  <a:pt x="21600" y="16234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0599" y="0"/>
                  <a:pt x="20599" y="0"/>
                  <a:pt x="20599" y="0"/>
                </a:cubicBezTo>
              </a:path>
            </a:pathLst>
          </a:custGeom>
          <a:solidFill>
            <a:srgbClr val="44546A"/>
          </a:solidFill>
          <a:ln w="12700">
            <a:miter lim="400000"/>
          </a:ln>
        </p:spPr>
        <p:txBody>
          <a:bodyPr lIns="22836" tIns="22836" rIns="22836" bIns="22836"/>
          <a:lstStyle/>
          <a:p>
            <a:pPr defTabSz="457200">
              <a:defRPr sz="9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17" name="Freeform 9"/>
          <p:cNvSpPr/>
          <p:nvPr/>
        </p:nvSpPr>
        <p:spPr>
          <a:xfrm>
            <a:off x="1607255" y="1535356"/>
            <a:ext cx="1114851" cy="1111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507" y="10800"/>
                  <a:pt x="21507" y="10800"/>
                  <a:pt x="21507" y="10800"/>
                </a:cubicBezTo>
                <a:cubicBezTo>
                  <a:pt x="21414" y="10800"/>
                  <a:pt x="21414" y="10800"/>
                  <a:pt x="21414" y="10800"/>
                </a:cubicBezTo>
                <a:cubicBezTo>
                  <a:pt x="21414" y="13733"/>
                  <a:pt x="20206" y="16386"/>
                  <a:pt x="18302" y="18341"/>
                </a:cubicBezTo>
                <a:cubicBezTo>
                  <a:pt x="16444" y="20203"/>
                  <a:pt x="13843" y="21414"/>
                  <a:pt x="10963" y="21460"/>
                </a:cubicBezTo>
                <a:cubicBezTo>
                  <a:pt x="10963" y="21600"/>
                  <a:pt x="10963" y="21600"/>
                  <a:pt x="10963" y="21600"/>
                </a:cubicBezTo>
                <a:cubicBezTo>
                  <a:pt x="16862" y="21507"/>
                  <a:pt x="21600" y="16712"/>
                  <a:pt x="21600" y="10800"/>
                </a:cubicBezTo>
                <a:moveTo>
                  <a:pt x="10823" y="0"/>
                </a:moveTo>
                <a:cubicBezTo>
                  <a:pt x="4831" y="0"/>
                  <a:pt x="0" y="4841"/>
                  <a:pt x="0" y="10800"/>
                </a:cubicBezTo>
                <a:cubicBezTo>
                  <a:pt x="0" y="16712"/>
                  <a:pt x="4738" y="21507"/>
                  <a:pt x="10637" y="21600"/>
                </a:cubicBezTo>
                <a:cubicBezTo>
                  <a:pt x="10637" y="21460"/>
                  <a:pt x="10637" y="21460"/>
                  <a:pt x="10637" y="21460"/>
                </a:cubicBezTo>
                <a:cubicBezTo>
                  <a:pt x="7757" y="21414"/>
                  <a:pt x="5203" y="20203"/>
                  <a:pt x="3298" y="18341"/>
                </a:cubicBezTo>
                <a:cubicBezTo>
                  <a:pt x="1394" y="16386"/>
                  <a:pt x="186" y="13733"/>
                  <a:pt x="186" y="10800"/>
                </a:cubicBezTo>
                <a:cubicBezTo>
                  <a:pt x="186" y="7867"/>
                  <a:pt x="1394" y="5214"/>
                  <a:pt x="3298" y="3305"/>
                </a:cubicBezTo>
                <a:cubicBezTo>
                  <a:pt x="5203" y="1350"/>
                  <a:pt x="7850" y="186"/>
                  <a:pt x="10823" y="186"/>
                </a:cubicBezTo>
                <a:cubicBezTo>
                  <a:pt x="13750" y="186"/>
                  <a:pt x="16397" y="1350"/>
                  <a:pt x="18302" y="3305"/>
                </a:cubicBezTo>
                <a:cubicBezTo>
                  <a:pt x="20206" y="5214"/>
                  <a:pt x="21414" y="7867"/>
                  <a:pt x="21414" y="10800"/>
                </a:cubicBezTo>
                <a:cubicBezTo>
                  <a:pt x="21507" y="10800"/>
                  <a:pt x="21507" y="10800"/>
                  <a:pt x="21507" y="10800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4841"/>
                  <a:pt x="16769" y="0"/>
                  <a:pt x="10823" y="0"/>
                </a:cubicBezTo>
              </a:path>
            </a:pathLst>
          </a:custGeom>
          <a:solidFill>
            <a:srgbClr val="44546A"/>
          </a:solidFill>
          <a:ln w="12700">
            <a:miter lim="400000"/>
          </a:ln>
        </p:spPr>
        <p:txBody>
          <a:bodyPr lIns="22836" tIns="22836" rIns="22836" bIns="22836"/>
          <a:lstStyle/>
          <a:p>
            <a:pPr defTabSz="457200">
              <a:defRPr sz="9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18" name="Freeform 7"/>
          <p:cNvSpPr/>
          <p:nvPr/>
        </p:nvSpPr>
        <p:spPr>
          <a:xfrm>
            <a:off x="7134590" y="2653822"/>
            <a:ext cx="363161" cy="989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9" y="0"/>
                </a:moveTo>
                <a:cubicBezTo>
                  <a:pt x="20599" y="16234"/>
                  <a:pt x="20599" y="16234"/>
                  <a:pt x="20599" y="16234"/>
                </a:cubicBezTo>
                <a:cubicBezTo>
                  <a:pt x="20599" y="17525"/>
                  <a:pt x="19454" y="18747"/>
                  <a:pt x="17595" y="19630"/>
                </a:cubicBezTo>
                <a:cubicBezTo>
                  <a:pt x="15735" y="20513"/>
                  <a:pt x="13160" y="21057"/>
                  <a:pt x="10299" y="21057"/>
                </a:cubicBezTo>
                <a:cubicBezTo>
                  <a:pt x="0" y="21057"/>
                  <a:pt x="0" y="21057"/>
                  <a:pt x="0" y="21057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0299" y="21600"/>
                  <a:pt x="10299" y="21600"/>
                  <a:pt x="10299" y="21600"/>
                </a:cubicBezTo>
                <a:cubicBezTo>
                  <a:pt x="16593" y="21600"/>
                  <a:pt x="21600" y="19155"/>
                  <a:pt x="21600" y="16234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0599" y="0"/>
                  <a:pt x="20599" y="0"/>
                  <a:pt x="20599" y="0"/>
                </a:cubicBezTo>
              </a:path>
            </a:pathLst>
          </a:custGeom>
          <a:solidFill>
            <a:srgbClr val="44546A"/>
          </a:solidFill>
          <a:ln w="12700">
            <a:miter lim="400000"/>
          </a:ln>
        </p:spPr>
        <p:txBody>
          <a:bodyPr lIns="22836" tIns="22836" rIns="22836" bIns="22836"/>
          <a:lstStyle/>
          <a:p>
            <a:pPr defTabSz="457200">
              <a:defRPr sz="9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19" name="Freeform 9"/>
          <p:cNvSpPr/>
          <p:nvPr/>
        </p:nvSpPr>
        <p:spPr>
          <a:xfrm>
            <a:off x="6940325" y="1540844"/>
            <a:ext cx="1114851" cy="1111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507" y="10800"/>
                  <a:pt x="21507" y="10800"/>
                  <a:pt x="21507" y="10800"/>
                </a:cubicBezTo>
                <a:cubicBezTo>
                  <a:pt x="21414" y="10800"/>
                  <a:pt x="21414" y="10800"/>
                  <a:pt x="21414" y="10800"/>
                </a:cubicBezTo>
                <a:cubicBezTo>
                  <a:pt x="21414" y="13733"/>
                  <a:pt x="20206" y="16386"/>
                  <a:pt x="18302" y="18341"/>
                </a:cubicBezTo>
                <a:cubicBezTo>
                  <a:pt x="16444" y="20203"/>
                  <a:pt x="13843" y="21414"/>
                  <a:pt x="10963" y="21460"/>
                </a:cubicBezTo>
                <a:cubicBezTo>
                  <a:pt x="10963" y="21600"/>
                  <a:pt x="10963" y="21600"/>
                  <a:pt x="10963" y="21600"/>
                </a:cubicBezTo>
                <a:cubicBezTo>
                  <a:pt x="16862" y="21507"/>
                  <a:pt x="21600" y="16712"/>
                  <a:pt x="21600" y="10800"/>
                </a:cubicBezTo>
                <a:moveTo>
                  <a:pt x="10823" y="0"/>
                </a:moveTo>
                <a:cubicBezTo>
                  <a:pt x="4831" y="0"/>
                  <a:pt x="0" y="4841"/>
                  <a:pt x="0" y="10800"/>
                </a:cubicBezTo>
                <a:cubicBezTo>
                  <a:pt x="0" y="16712"/>
                  <a:pt x="4738" y="21507"/>
                  <a:pt x="10637" y="21600"/>
                </a:cubicBezTo>
                <a:cubicBezTo>
                  <a:pt x="10637" y="21460"/>
                  <a:pt x="10637" y="21460"/>
                  <a:pt x="10637" y="21460"/>
                </a:cubicBezTo>
                <a:cubicBezTo>
                  <a:pt x="7757" y="21414"/>
                  <a:pt x="5203" y="20203"/>
                  <a:pt x="3298" y="18341"/>
                </a:cubicBezTo>
                <a:cubicBezTo>
                  <a:pt x="1394" y="16386"/>
                  <a:pt x="186" y="13733"/>
                  <a:pt x="186" y="10800"/>
                </a:cubicBezTo>
                <a:cubicBezTo>
                  <a:pt x="186" y="7867"/>
                  <a:pt x="1394" y="5214"/>
                  <a:pt x="3298" y="3305"/>
                </a:cubicBezTo>
                <a:cubicBezTo>
                  <a:pt x="5203" y="1350"/>
                  <a:pt x="7850" y="186"/>
                  <a:pt x="10823" y="186"/>
                </a:cubicBezTo>
                <a:cubicBezTo>
                  <a:pt x="13750" y="186"/>
                  <a:pt x="16397" y="1350"/>
                  <a:pt x="18302" y="3305"/>
                </a:cubicBezTo>
                <a:cubicBezTo>
                  <a:pt x="20206" y="5214"/>
                  <a:pt x="21414" y="7867"/>
                  <a:pt x="21414" y="10800"/>
                </a:cubicBezTo>
                <a:cubicBezTo>
                  <a:pt x="21507" y="10800"/>
                  <a:pt x="21507" y="10800"/>
                  <a:pt x="21507" y="10800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4841"/>
                  <a:pt x="16769" y="0"/>
                  <a:pt x="10823" y="0"/>
                </a:cubicBezTo>
              </a:path>
            </a:pathLst>
          </a:custGeom>
          <a:solidFill>
            <a:srgbClr val="44546A"/>
          </a:solidFill>
          <a:ln w="12700">
            <a:miter lim="400000"/>
          </a:ln>
        </p:spPr>
        <p:txBody>
          <a:bodyPr lIns="22836" tIns="22836" rIns="22836" bIns="22836"/>
          <a:lstStyle/>
          <a:p>
            <a:pPr defTabSz="457200">
              <a:defRPr sz="9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20" name="Freeform 7"/>
          <p:cNvSpPr/>
          <p:nvPr/>
        </p:nvSpPr>
        <p:spPr>
          <a:xfrm rot="10800000" flipH="1">
            <a:off x="4581118" y="3719148"/>
            <a:ext cx="363161" cy="989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9" y="0"/>
                </a:moveTo>
                <a:cubicBezTo>
                  <a:pt x="20599" y="16234"/>
                  <a:pt x="20599" y="16234"/>
                  <a:pt x="20599" y="16234"/>
                </a:cubicBezTo>
                <a:cubicBezTo>
                  <a:pt x="20599" y="17525"/>
                  <a:pt x="19454" y="18747"/>
                  <a:pt x="17595" y="19630"/>
                </a:cubicBezTo>
                <a:cubicBezTo>
                  <a:pt x="15735" y="20513"/>
                  <a:pt x="13160" y="21057"/>
                  <a:pt x="10299" y="21057"/>
                </a:cubicBezTo>
                <a:cubicBezTo>
                  <a:pt x="0" y="21057"/>
                  <a:pt x="0" y="21057"/>
                  <a:pt x="0" y="21057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0299" y="21600"/>
                  <a:pt x="10299" y="21600"/>
                  <a:pt x="10299" y="21600"/>
                </a:cubicBezTo>
                <a:cubicBezTo>
                  <a:pt x="16593" y="21600"/>
                  <a:pt x="21600" y="19155"/>
                  <a:pt x="21600" y="16234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0599" y="0"/>
                  <a:pt x="20599" y="0"/>
                  <a:pt x="20599" y="0"/>
                </a:cubicBezTo>
              </a:path>
            </a:pathLst>
          </a:custGeom>
          <a:solidFill>
            <a:srgbClr val="44546A"/>
          </a:solidFill>
          <a:ln w="12700">
            <a:miter lim="400000"/>
          </a:ln>
        </p:spPr>
        <p:txBody>
          <a:bodyPr lIns="22836" tIns="22836" rIns="22836" bIns="22836"/>
          <a:lstStyle/>
          <a:p>
            <a:pPr defTabSz="457200">
              <a:defRPr sz="9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21" name="Freeform 9"/>
          <p:cNvSpPr/>
          <p:nvPr/>
        </p:nvSpPr>
        <p:spPr>
          <a:xfrm rot="10800000" flipH="1">
            <a:off x="4386851" y="4710302"/>
            <a:ext cx="1114852" cy="1111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507" y="10800"/>
                  <a:pt x="21507" y="10800"/>
                  <a:pt x="21507" y="10800"/>
                </a:cubicBezTo>
                <a:cubicBezTo>
                  <a:pt x="21414" y="10800"/>
                  <a:pt x="21414" y="10800"/>
                  <a:pt x="21414" y="10800"/>
                </a:cubicBezTo>
                <a:cubicBezTo>
                  <a:pt x="21414" y="13733"/>
                  <a:pt x="20206" y="16386"/>
                  <a:pt x="18302" y="18341"/>
                </a:cubicBezTo>
                <a:cubicBezTo>
                  <a:pt x="16444" y="20203"/>
                  <a:pt x="13843" y="21414"/>
                  <a:pt x="10963" y="21460"/>
                </a:cubicBezTo>
                <a:cubicBezTo>
                  <a:pt x="10963" y="21600"/>
                  <a:pt x="10963" y="21600"/>
                  <a:pt x="10963" y="21600"/>
                </a:cubicBezTo>
                <a:cubicBezTo>
                  <a:pt x="16862" y="21507"/>
                  <a:pt x="21600" y="16712"/>
                  <a:pt x="21600" y="10800"/>
                </a:cubicBezTo>
                <a:moveTo>
                  <a:pt x="10823" y="0"/>
                </a:moveTo>
                <a:cubicBezTo>
                  <a:pt x="4831" y="0"/>
                  <a:pt x="0" y="4841"/>
                  <a:pt x="0" y="10800"/>
                </a:cubicBezTo>
                <a:cubicBezTo>
                  <a:pt x="0" y="16712"/>
                  <a:pt x="4738" y="21507"/>
                  <a:pt x="10637" y="21600"/>
                </a:cubicBezTo>
                <a:cubicBezTo>
                  <a:pt x="10637" y="21460"/>
                  <a:pt x="10637" y="21460"/>
                  <a:pt x="10637" y="21460"/>
                </a:cubicBezTo>
                <a:cubicBezTo>
                  <a:pt x="7757" y="21414"/>
                  <a:pt x="5203" y="20203"/>
                  <a:pt x="3298" y="18341"/>
                </a:cubicBezTo>
                <a:cubicBezTo>
                  <a:pt x="1394" y="16386"/>
                  <a:pt x="186" y="13733"/>
                  <a:pt x="186" y="10800"/>
                </a:cubicBezTo>
                <a:cubicBezTo>
                  <a:pt x="186" y="7867"/>
                  <a:pt x="1394" y="5214"/>
                  <a:pt x="3298" y="3305"/>
                </a:cubicBezTo>
                <a:cubicBezTo>
                  <a:pt x="5203" y="1350"/>
                  <a:pt x="7850" y="186"/>
                  <a:pt x="10823" y="186"/>
                </a:cubicBezTo>
                <a:cubicBezTo>
                  <a:pt x="13750" y="186"/>
                  <a:pt x="16397" y="1350"/>
                  <a:pt x="18302" y="3305"/>
                </a:cubicBezTo>
                <a:cubicBezTo>
                  <a:pt x="20206" y="5214"/>
                  <a:pt x="21414" y="7867"/>
                  <a:pt x="21414" y="10800"/>
                </a:cubicBezTo>
                <a:cubicBezTo>
                  <a:pt x="21507" y="10800"/>
                  <a:pt x="21507" y="10800"/>
                  <a:pt x="21507" y="10800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4841"/>
                  <a:pt x="16769" y="0"/>
                  <a:pt x="10823" y="0"/>
                </a:cubicBezTo>
              </a:path>
            </a:pathLst>
          </a:custGeom>
          <a:solidFill>
            <a:srgbClr val="44546A"/>
          </a:solidFill>
          <a:ln w="12700">
            <a:miter lim="400000"/>
          </a:ln>
        </p:spPr>
        <p:txBody>
          <a:bodyPr lIns="22836" tIns="22836" rIns="22836" bIns="22836"/>
          <a:lstStyle/>
          <a:p>
            <a:pPr defTabSz="457200">
              <a:defRPr sz="9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22" name="Freeform 7"/>
          <p:cNvSpPr/>
          <p:nvPr/>
        </p:nvSpPr>
        <p:spPr>
          <a:xfrm rot="10800000" flipH="1">
            <a:off x="9674950" y="3712102"/>
            <a:ext cx="363160" cy="100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9" y="0"/>
                </a:moveTo>
                <a:cubicBezTo>
                  <a:pt x="20599" y="16234"/>
                  <a:pt x="20599" y="16234"/>
                  <a:pt x="20599" y="16234"/>
                </a:cubicBezTo>
                <a:cubicBezTo>
                  <a:pt x="20599" y="17525"/>
                  <a:pt x="19454" y="18747"/>
                  <a:pt x="17595" y="19630"/>
                </a:cubicBezTo>
                <a:cubicBezTo>
                  <a:pt x="15735" y="20513"/>
                  <a:pt x="13160" y="21057"/>
                  <a:pt x="10299" y="21057"/>
                </a:cubicBezTo>
                <a:cubicBezTo>
                  <a:pt x="0" y="21057"/>
                  <a:pt x="0" y="21057"/>
                  <a:pt x="0" y="21057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0299" y="21600"/>
                  <a:pt x="10299" y="21600"/>
                  <a:pt x="10299" y="21600"/>
                </a:cubicBezTo>
                <a:cubicBezTo>
                  <a:pt x="16593" y="21600"/>
                  <a:pt x="21600" y="19155"/>
                  <a:pt x="21600" y="16234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0599" y="0"/>
                  <a:pt x="20599" y="0"/>
                  <a:pt x="20599" y="0"/>
                </a:cubicBezTo>
              </a:path>
            </a:pathLst>
          </a:custGeom>
          <a:solidFill>
            <a:srgbClr val="44546A"/>
          </a:solidFill>
          <a:ln w="12700">
            <a:miter lim="400000"/>
          </a:ln>
        </p:spPr>
        <p:txBody>
          <a:bodyPr lIns="22836" tIns="22836" rIns="22836" bIns="22836"/>
          <a:lstStyle/>
          <a:p>
            <a:pPr defTabSz="457200">
              <a:defRPr sz="9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23" name="Freeform 9"/>
          <p:cNvSpPr/>
          <p:nvPr/>
        </p:nvSpPr>
        <p:spPr>
          <a:xfrm rot="10800000" flipH="1">
            <a:off x="9480683" y="4709600"/>
            <a:ext cx="1114851" cy="1111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507" y="10800"/>
                  <a:pt x="21507" y="10800"/>
                  <a:pt x="21507" y="10800"/>
                </a:cubicBezTo>
                <a:cubicBezTo>
                  <a:pt x="21414" y="10800"/>
                  <a:pt x="21414" y="10800"/>
                  <a:pt x="21414" y="10800"/>
                </a:cubicBezTo>
                <a:cubicBezTo>
                  <a:pt x="21414" y="13733"/>
                  <a:pt x="20206" y="16386"/>
                  <a:pt x="18302" y="18341"/>
                </a:cubicBezTo>
                <a:cubicBezTo>
                  <a:pt x="16444" y="20203"/>
                  <a:pt x="13843" y="21414"/>
                  <a:pt x="10963" y="21460"/>
                </a:cubicBezTo>
                <a:cubicBezTo>
                  <a:pt x="10963" y="21600"/>
                  <a:pt x="10963" y="21600"/>
                  <a:pt x="10963" y="21600"/>
                </a:cubicBezTo>
                <a:cubicBezTo>
                  <a:pt x="16862" y="21507"/>
                  <a:pt x="21600" y="16712"/>
                  <a:pt x="21600" y="10800"/>
                </a:cubicBezTo>
                <a:moveTo>
                  <a:pt x="10823" y="0"/>
                </a:moveTo>
                <a:cubicBezTo>
                  <a:pt x="4831" y="0"/>
                  <a:pt x="0" y="4841"/>
                  <a:pt x="0" y="10800"/>
                </a:cubicBezTo>
                <a:cubicBezTo>
                  <a:pt x="0" y="16712"/>
                  <a:pt x="4738" y="21507"/>
                  <a:pt x="10637" y="21600"/>
                </a:cubicBezTo>
                <a:cubicBezTo>
                  <a:pt x="10637" y="21460"/>
                  <a:pt x="10637" y="21460"/>
                  <a:pt x="10637" y="21460"/>
                </a:cubicBezTo>
                <a:cubicBezTo>
                  <a:pt x="7757" y="21414"/>
                  <a:pt x="5203" y="20203"/>
                  <a:pt x="3298" y="18341"/>
                </a:cubicBezTo>
                <a:cubicBezTo>
                  <a:pt x="1394" y="16386"/>
                  <a:pt x="186" y="13733"/>
                  <a:pt x="186" y="10800"/>
                </a:cubicBezTo>
                <a:cubicBezTo>
                  <a:pt x="186" y="7867"/>
                  <a:pt x="1394" y="5214"/>
                  <a:pt x="3298" y="3305"/>
                </a:cubicBezTo>
                <a:cubicBezTo>
                  <a:pt x="5203" y="1350"/>
                  <a:pt x="7850" y="186"/>
                  <a:pt x="10823" y="186"/>
                </a:cubicBezTo>
                <a:cubicBezTo>
                  <a:pt x="13750" y="186"/>
                  <a:pt x="16397" y="1350"/>
                  <a:pt x="18302" y="3305"/>
                </a:cubicBezTo>
                <a:cubicBezTo>
                  <a:pt x="20206" y="5214"/>
                  <a:pt x="21414" y="7867"/>
                  <a:pt x="21414" y="10800"/>
                </a:cubicBezTo>
                <a:cubicBezTo>
                  <a:pt x="21507" y="10800"/>
                  <a:pt x="21507" y="10800"/>
                  <a:pt x="21507" y="10800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4841"/>
                  <a:pt x="16769" y="0"/>
                  <a:pt x="10823" y="0"/>
                </a:cubicBezTo>
              </a:path>
            </a:pathLst>
          </a:custGeom>
          <a:solidFill>
            <a:srgbClr val="44546A"/>
          </a:solidFill>
          <a:ln w="12700">
            <a:miter lim="400000"/>
          </a:ln>
        </p:spPr>
        <p:txBody>
          <a:bodyPr lIns="22836" tIns="22836" rIns="22836" bIns="22836"/>
          <a:lstStyle/>
          <a:p>
            <a:pPr defTabSz="457200">
              <a:defRPr sz="9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24" name="Freeform 23"/>
          <p:cNvSpPr/>
          <p:nvPr/>
        </p:nvSpPr>
        <p:spPr>
          <a:xfrm>
            <a:off x="7209389" y="1857437"/>
            <a:ext cx="576722" cy="478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01" y="7033"/>
                </a:moveTo>
                <a:lnTo>
                  <a:pt x="19167" y="7176"/>
                </a:lnTo>
                <a:lnTo>
                  <a:pt x="18811" y="7535"/>
                </a:lnTo>
                <a:lnTo>
                  <a:pt x="18514" y="7894"/>
                </a:lnTo>
                <a:lnTo>
                  <a:pt x="18396" y="8611"/>
                </a:lnTo>
                <a:lnTo>
                  <a:pt x="18514" y="9114"/>
                </a:lnTo>
                <a:lnTo>
                  <a:pt x="18811" y="9616"/>
                </a:lnTo>
                <a:lnTo>
                  <a:pt x="19167" y="9903"/>
                </a:lnTo>
                <a:lnTo>
                  <a:pt x="19701" y="9975"/>
                </a:lnTo>
                <a:lnTo>
                  <a:pt x="20116" y="9903"/>
                </a:lnTo>
                <a:lnTo>
                  <a:pt x="20532" y="9616"/>
                </a:lnTo>
                <a:lnTo>
                  <a:pt x="20769" y="9114"/>
                </a:lnTo>
                <a:lnTo>
                  <a:pt x="20888" y="8611"/>
                </a:lnTo>
                <a:lnTo>
                  <a:pt x="20769" y="7894"/>
                </a:lnTo>
                <a:lnTo>
                  <a:pt x="20532" y="7535"/>
                </a:lnTo>
                <a:lnTo>
                  <a:pt x="20116" y="7176"/>
                </a:lnTo>
                <a:lnTo>
                  <a:pt x="19701" y="7033"/>
                </a:lnTo>
                <a:close/>
                <a:moveTo>
                  <a:pt x="2077" y="7033"/>
                </a:moveTo>
                <a:lnTo>
                  <a:pt x="1484" y="7176"/>
                </a:lnTo>
                <a:lnTo>
                  <a:pt x="890" y="7894"/>
                </a:lnTo>
                <a:lnTo>
                  <a:pt x="771" y="8611"/>
                </a:lnTo>
                <a:lnTo>
                  <a:pt x="890" y="9114"/>
                </a:lnTo>
                <a:lnTo>
                  <a:pt x="1187" y="9616"/>
                </a:lnTo>
                <a:lnTo>
                  <a:pt x="1484" y="9903"/>
                </a:lnTo>
                <a:lnTo>
                  <a:pt x="2077" y="9975"/>
                </a:lnTo>
                <a:lnTo>
                  <a:pt x="2492" y="9903"/>
                </a:lnTo>
                <a:lnTo>
                  <a:pt x="2908" y="9616"/>
                </a:lnTo>
                <a:lnTo>
                  <a:pt x="3145" y="9114"/>
                </a:lnTo>
                <a:lnTo>
                  <a:pt x="3204" y="8611"/>
                </a:lnTo>
                <a:lnTo>
                  <a:pt x="3145" y="7894"/>
                </a:lnTo>
                <a:lnTo>
                  <a:pt x="2908" y="7535"/>
                </a:lnTo>
                <a:lnTo>
                  <a:pt x="2492" y="7176"/>
                </a:lnTo>
                <a:lnTo>
                  <a:pt x="2077" y="7033"/>
                </a:lnTo>
                <a:close/>
                <a:moveTo>
                  <a:pt x="16022" y="4306"/>
                </a:moveTo>
                <a:lnTo>
                  <a:pt x="15607" y="4449"/>
                </a:lnTo>
                <a:lnTo>
                  <a:pt x="15310" y="4521"/>
                </a:lnTo>
                <a:lnTo>
                  <a:pt x="14954" y="4664"/>
                </a:lnTo>
                <a:lnTo>
                  <a:pt x="14716" y="4951"/>
                </a:lnTo>
                <a:lnTo>
                  <a:pt x="14538" y="5310"/>
                </a:lnTo>
                <a:lnTo>
                  <a:pt x="14301" y="5741"/>
                </a:lnTo>
                <a:lnTo>
                  <a:pt x="14182" y="6100"/>
                </a:lnTo>
                <a:lnTo>
                  <a:pt x="14182" y="7033"/>
                </a:lnTo>
                <a:lnTo>
                  <a:pt x="14301" y="7391"/>
                </a:lnTo>
                <a:lnTo>
                  <a:pt x="14538" y="7822"/>
                </a:lnTo>
                <a:lnTo>
                  <a:pt x="14954" y="8324"/>
                </a:lnTo>
                <a:lnTo>
                  <a:pt x="15310" y="8611"/>
                </a:lnTo>
                <a:lnTo>
                  <a:pt x="15607" y="8683"/>
                </a:lnTo>
                <a:lnTo>
                  <a:pt x="16378" y="8683"/>
                </a:lnTo>
                <a:lnTo>
                  <a:pt x="16675" y="8611"/>
                </a:lnTo>
                <a:lnTo>
                  <a:pt x="17031" y="8324"/>
                </a:lnTo>
                <a:lnTo>
                  <a:pt x="17327" y="8037"/>
                </a:lnTo>
                <a:lnTo>
                  <a:pt x="17565" y="7822"/>
                </a:lnTo>
                <a:lnTo>
                  <a:pt x="17624" y="7391"/>
                </a:lnTo>
                <a:lnTo>
                  <a:pt x="17743" y="7033"/>
                </a:lnTo>
                <a:lnTo>
                  <a:pt x="17862" y="6530"/>
                </a:lnTo>
                <a:lnTo>
                  <a:pt x="17743" y="6100"/>
                </a:lnTo>
                <a:lnTo>
                  <a:pt x="17624" y="5741"/>
                </a:lnTo>
                <a:lnTo>
                  <a:pt x="17565" y="5310"/>
                </a:lnTo>
                <a:lnTo>
                  <a:pt x="17327" y="4951"/>
                </a:lnTo>
                <a:lnTo>
                  <a:pt x="17031" y="4664"/>
                </a:lnTo>
                <a:lnTo>
                  <a:pt x="16675" y="4521"/>
                </a:lnTo>
                <a:lnTo>
                  <a:pt x="16378" y="4449"/>
                </a:lnTo>
                <a:lnTo>
                  <a:pt x="16022" y="4306"/>
                </a:lnTo>
                <a:close/>
                <a:moveTo>
                  <a:pt x="21600" y="17797"/>
                </a:moveTo>
                <a:lnTo>
                  <a:pt x="19582" y="17797"/>
                </a:lnTo>
                <a:lnTo>
                  <a:pt x="19582" y="12630"/>
                </a:lnTo>
                <a:lnTo>
                  <a:pt x="19464" y="11984"/>
                </a:lnTo>
                <a:lnTo>
                  <a:pt x="19048" y="10908"/>
                </a:lnTo>
                <a:lnTo>
                  <a:pt x="19701" y="10764"/>
                </a:lnTo>
                <a:lnTo>
                  <a:pt x="19998" y="10908"/>
                </a:lnTo>
                <a:lnTo>
                  <a:pt x="20473" y="11051"/>
                </a:lnTo>
                <a:lnTo>
                  <a:pt x="20769" y="11338"/>
                </a:lnTo>
                <a:lnTo>
                  <a:pt x="21066" y="11553"/>
                </a:lnTo>
                <a:lnTo>
                  <a:pt x="21303" y="11984"/>
                </a:lnTo>
                <a:lnTo>
                  <a:pt x="21541" y="12343"/>
                </a:lnTo>
                <a:lnTo>
                  <a:pt x="21600" y="12773"/>
                </a:lnTo>
                <a:lnTo>
                  <a:pt x="21600" y="17797"/>
                </a:lnTo>
                <a:close/>
                <a:moveTo>
                  <a:pt x="5697" y="4306"/>
                </a:moveTo>
                <a:lnTo>
                  <a:pt x="5281" y="4449"/>
                </a:lnTo>
                <a:lnTo>
                  <a:pt x="4925" y="4521"/>
                </a:lnTo>
                <a:lnTo>
                  <a:pt x="4629" y="4664"/>
                </a:lnTo>
                <a:lnTo>
                  <a:pt x="4391" y="4951"/>
                </a:lnTo>
                <a:lnTo>
                  <a:pt x="4213" y="5310"/>
                </a:lnTo>
                <a:lnTo>
                  <a:pt x="3976" y="5741"/>
                </a:lnTo>
                <a:lnTo>
                  <a:pt x="3857" y="6100"/>
                </a:lnTo>
                <a:lnTo>
                  <a:pt x="3857" y="7033"/>
                </a:lnTo>
                <a:lnTo>
                  <a:pt x="3976" y="7391"/>
                </a:lnTo>
                <a:lnTo>
                  <a:pt x="4213" y="7822"/>
                </a:lnTo>
                <a:lnTo>
                  <a:pt x="4629" y="8324"/>
                </a:lnTo>
                <a:lnTo>
                  <a:pt x="4925" y="8611"/>
                </a:lnTo>
                <a:lnTo>
                  <a:pt x="5281" y="8683"/>
                </a:lnTo>
                <a:lnTo>
                  <a:pt x="6053" y="8683"/>
                </a:lnTo>
                <a:lnTo>
                  <a:pt x="6349" y="8611"/>
                </a:lnTo>
                <a:lnTo>
                  <a:pt x="6646" y="8324"/>
                </a:lnTo>
                <a:lnTo>
                  <a:pt x="7002" y="8037"/>
                </a:lnTo>
                <a:lnTo>
                  <a:pt x="7240" y="7822"/>
                </a:lnTo>
                <a:lnTo>
                  <a:pt x="7299" y="7391"/>
                </a:lnTo>
                <a:lnTo>
                  <a:pt x="7418" y="7033"/>
                </a:lnTo>
                <a:lnTo>
                  <a:pt x="7536" y="6530"/>
                </a:lnTo>
                <a:lnTo>
                  <a:pt x="7418" y="6100"/>
                </a:lnTo>
                <a:lnTo>
                  <a:pt x="7299" y="5741"/>
                </a:lnTo>
                <a:lnTo>
                  <a:pt x="7240" y="5310"/>
                </a:lnTo>
                <a:lnTo>
                  <a:pt x="7002" y="4951"/>
                </a:lnTo>
                <a:lnTo>
                  <a:pt x="6646" y="4664"/>
                </a:lnTo>
                <a:lnTo>
                  <a:pt x="6349" y="4521"/>
                </a:lnTo>
                <a:lnTo>
                  <a:pt x="6053" y="4449"/>
                </a:lnTo>
                <a:lnTo>
                  <a:pt x="5697" y="4306"/>
                </a:lnTo>
                <a:close/>
                <a:moveTo>
                  <a:pt x="2077" y="10764"/>
                </a:moveTo>
                <a:lnTo>
                  <a:pt x="2611" y="10908"/>
                </a:lnTo>
                <a:lnTo>
                  <a:pt x="2255" y="11984"/>
                </a:lnTo>
                <a:lnTo>
                  <a:pt x="2136" y="12630"/>
                </a:lnTo>
                <a:lnTo>
                  <a:pt x="2077" y="13132"/>
                </a:lnTo>
                <a:lnTo>
                  <a:pt x="2077" y="17797"/>
                </a:lnTo>
                <a:lnTo>
                  <a:pt x="0" y="17797"/>
                </a:lnTo>
                <a:lnTo>
                  <a:pt x="0" y="12773"/>
                </a:lnTo>
                <a:lnTo>
                  <a:pt x="119" y="12343"/>
                </a:lnTo>
                <a:lnTo>
                  <a:pt x="356" y="11984"/>
                </a:lnTo>
                <a:lnTo>
                  <a:pt x="534" y="11553"/>
                </a:lnTo>
                <a:lnTo>
                  <a:pt x="890" y="11338"/>
                </a:lnTo>
                <a:lnTo>
                  <a:pt x="1187" y="11051"/>
                </a:lnTo>
                <a:lnTo>
                  <a:pt x="1602" y="10908"/>
                </a:lnTo>
                <a:lnTo>
                  <a:pt x="2077" y="10764"/>
                </a:lnTo>
                <a:close/>
                <a:moveTo>
                  <a:pt x="10859" y="0"/>
                </a:moveTo>
                <a:lnTo>
                  <a:pt x="10325" y="0"/>
                </a:lnTo>
                <a:lnTo>
                  <a:pt x="9791" y="287"/>
                </a:lnTo>
                <a:lnTo>
                  <a:pt x="9376" y="502"/>
                </a:lnTo>
                <a:lnTo>
                  <a:pt x="8960" y="933"/>
                </a:lnTo>
                <a:lnTo>
                  <a:pt x="8604" y="1435"/>
                </a:lnTo>
                <a:lnTo>
                  <a:pt x="8367" y="1938"/>
                </a:lnTo>
                <a:lnTo>
                  <a:pt x="8189" y="2583"/>
                </a:lnTo>
                <a:lnTo>
                  <a:pt x="8189" y="3875"/>
                </a:lnTo>
                <a:lnTo>
                  <a:pt x="8367" y="4449"/>
                </a:lnTo>
                <a:lnTo>
                  <a:pt x="8604" y="5095"/>
                </a:lnTo>
                <a:lnTo>
                  <a:pt x="8960" y="5454"/>
                </a:lnTo>
                <a:lnTo>
                  <a:pt x="9376" y="5813"/>
                </a:lnTo>
                <a:lnTo>
                  <a:pt x="9791" y="6243"/>
                </a:lnTo>
                <a:lnTo>
                  <a:pt x="10859" y="6530"/>
                </a:lnTo>
                <a:lnTo>
                  <a:pt x="11393" y="6387"/>
                </a:lnTo>
                <a:lnTo>
                  <a:pt x="11868" y="6243"/>
                </a:lnTo>
                <a:lnTo>
                  <a:pt x="12402" y="5813"/>
                </a:lnTo>
                <a:lnTo>
                  <a:pt x="12996" y="5095"/>
                </a:lnTo>
                <a:lnTo>
                  <a:pt x="13352" y="4449"/>
                </a:lnTo>
                <a:lnTo>
                  <a:pt x="13470" y="3875"/>
                </a:lnTo>
                <a:lnTo>
                  <a:pt x="13589" y="3229"/>
                </a:lnTo>
                <a:lnTo>
                  <a:pt x="13352" y="1938"/>
                </a:lnTo>
                <a:lnTo>
                  <a:pt x="12996" y="1435"/>
                </a:lnTo>
                <a:lnTo>
                  <a:pt x="12699" y="933"/>
                </a:lnTo>
                <a:lnTo>
                  <a:pt x="12402" y="502"/>
                </a:lnTo>
                <a:lnTo>
                  <a:pt x="11868" y="287"/>
                </a:lnTo>
                <a:lnTo>
                  <a:pt x="11393" y="0"/>
                </a:lnTo>
                <a:lnTo>
                  <a:pt x="10859" y="0"/>
                </a:lnTo>
                <a:close/>
                <a:moveTo>
                  <a:pt x="18930" y="19519"/>
                </a:moveTo>
                <a:lnTo>
                  <a:pt x="15725" y="19519"/>
                </a:lnTo>
                <a:lnTo>
                  <a:pt x="15725" y="11697"/>
                </a:lnTo>
                <a:lnTo>
                  <a:pt x="15607" y="11051"/>
                </a:lnTo>
                <a:lnTo>
                  <a:pt x="15369" y="10405"/>
                </a:lnTo>
                <a:lnTo>
                  <a:pt x="15191" y="9759"/>
                </a:lnTo>
                <a:lnTo>
                  <a:pt x="15607" y="9616"/>
                </a:lnTo>
                <a:lnTo>
                  <a:pt x="16022" y="9616"/>
                </a:lnTo>
                <a:lnTo>
                  <a:pt x="17090" y="9903"/>
                </a:lnTo>
                <a:lnTo>
                  <a:pt x="17624" y="10262"/>
                </a:lnTo>
                <a:lnTo>
                  <a:pt x="18099" y="10692"/>
                </a:lnTo>
                <a:lnTo>
                  <a:pt x="18396" y="11195"/>
                </a:lnTo>
                <a:lnTo>
                  <a:pt x="18752" y="11841"/>
                </a:lnTo>
                <a:lnTo>
                  <a:pt x="18811" y="12486"/>
                </a:lnTo>
                <a:lnTo>
                  <a:pt x="18930" y="13132"/>
                </a:lnTo>
                <a:lnTo>
                  <a:pt x="18930" y="19519"/>
                </a:lnTo>
                <a:close/>
                <a:moveTo>
                  <a:pt x="5934" y="12486"/>
                </a:moveTo>
                <a:lnTo>
                  <a:pt x="5934" y="19519"/>
                </a:lnTo>
                <a:lnTo>
                  <a:pt x="2670" y="19519"/>
                </a:lnTo>
                <a:lnTo>
                  <a:pt x="2670" y="13132"/>
                </a:lnTo>
                <a:lnTo>
                  <a:pt x="2789" y="12486"/>
                </a:lnTo>
                <a:lnTo>
                  <a:pt x="3026" y="11841"/>
                </a:lnTo>
                <a:lnTo>
                  <a:pt x="3204" y="11195"/>
                </a:lnTo>
                <a:lnTo>
                  <a:pt x="3560" y="10692"/>
                </a:lnTo>
                <a:lnTo>
                  <a:pt x="3976" y="10262"/>
                </a:lnTo>
                <a:lnTo>
                  <a:pt x="4510" y="9903"/>
                </a:lnTo>
                <a:lnTo>
                  <a:pt x="5044" y="9759"/>
                </a:lnTo>
                <a:lnTo>
                  <a:pt x="5697" y="9616"/>
                </a:lnTo>
                <a:lnTo>
                  <a:pt x="6112" y="9616"/>
                </a:lnTo>
                <a:lnTo>
                  <a:pt x="6468" y="9759"/>
                </a:lnTo>
                <a:lnTo>
                  <a:pt x="6231" y="10405"/>
                </a:lnTo>
                <a:lnTo>
                  <a:pt x="6053" y="11051"/>
                </a:lnTo>
                <a:lnTo>
                  <a:pt x="5934" y="11697"/>
                </a:lnTo>
                <a:lnTo>
                  <a:pt x="5934" y="12486"/>
                </a:lnTo>
                <a:close/>
                <a:moveTo>
                  <a:pt x="6587" y="21600"/>
                </a:moveTo>
                <a:lnTo>
                  <a:pt x="15073" y="21600"/>
                </a:lnTo>
                <a:lnTo>
                  <a:pt x="15073" y="12486"/>
                </a:lnTo>
                <a:lnTo>
                  <a:pt x="14954" y="11410"/>
                </a:lnTo>
                <a:lnTo>
                  <a:pt x="14716" y="10405"/>
                </a:lnTo>
                <a:lnTo>
                  <a:pt x="14301" y="9616"/>
                </a:lnTo>
                <a:lnTo>
                  <a:pt x="13767" y="8827"/>
                </a:lnTo>
                <a:lnTo>
                  <a:pt x="13233" y="8181"/>
                </a:lnTo>
                <a:lnTo>
                  <a:pt x="12462" y="7822"/>
                </a:lnTo>
                <a:lnTo>
                  <a:pt x="11749" y="7391"/>
                </a:lnTo>
                <a:lnTo>
                  <a:pt x="10859" y="7248"/>
                </a:lnTo>
                <a:lnTo>
                  <a:pt x="10029" y="7391"/>
                </a:lnTo>
                <a:lnTo>
                  <a:pt x="9138" y="7822"/>
                </a:lnTo>
                <a:lnTo>
                  <a:pt x="8486" y="8181"/>
                </a:lnTo>
                <a:lnTo>
                  <a:pt x="7833" y="8827"/>
                </a:lnTo>
                <a:lnTo>
                  <a:pt x="7299" y="9616"/>
                </a:lnTo>
                <a:lnTo>
                  <a:pt x="6884" y="10405"/>
                </a:lnTo>
                <a:lnTo>
                  <a:pt x="6646" y="11410"/>
                </a:lnTo>
                <a:lnTo>
                  <a:pt x="6587" y="12486"/>
                </a:lnTo>
                <a:lnTo>
                  <a:pt x="6587" y="21600"/>
                </a:lnTo>
                <a:close/>
              </a:path>
            </a:pathLst>
          </a:custGeom>
          <a:solidFill>
            <a:srgbClr val="C03B26"/>
          </a:solidFill>
          <a:ln w="12700">
            <a:miter lim="400000"/>
          </a:ln>
        </p:spPr>
        <p:txBody>
          <a:bodyPr lIns="22836" tIns="22836" rIns="22836" bIns="22836"/>
          <a:lstStyle/>
          <a:p>
            <a:pPr defTabSz="457200">
              <a:defRPr sz="12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25" name="2013"/>
          <p:cNvSpPr txBox="1"/>
          <p:nvPr/>
        </p:nvSpPr>
        <p:spPr>
          <a:xfrm>
            <a:off x="1497808" y="3826693"/>
            <a:ext cx="571994" cy="33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algn="ctr" defTabSz="412750">
              <a:defRPr>
                <a:solidFill>
                  <a:srgbClr val="5E5E5E"/>
                </a:solidFill>
              </a:defRPr>
            </a:lvl1pPr>
          </a:lstStyle>
          <a:p>
            <a:r>
              <a:t>2013</a:t>
            </a:r>
          </a:p>
        </p:txBody>
      </p:sp>
      <p:sp>
        <p:nvSpPr>
          <p:cNvPr id="1726" name="2016"/>
          <p:cNvSpPr txBox="1"/>
          <p:nvPr/>
        </p:nvSpPr>
        <p:spPr>
          <a:xfrm>
            <a:off x="4215931" y="3178788"/>
            <a:ext cx="571994" cy="33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algn="ctr" defTabSz="412750"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1727" name="2017"/>
          <p:cNvSpPr txBox="1"/>
          <p:nvPr/>
        </p:nvSpPr>
        <p:spPr>
          <a:xfrm>
            <a:off x="6816435" y="3826693"/>
            <a:ext cx="571993" cy="33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algn="ctr" defTabSz="412750">
              <a:defRPr>
                <a:solidFill>
                  <a:srgbClr val="5E5E5E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1728" name="2018"/>
          <p:cNvSpPr txBox="1"/>
          <p:nvPr/>
        </p:nvSpPr>
        <p:spPr>
          <a:xfrm>
            <a:off x="9514284" y="3171742"/>
            <a:ext cx="571994" cy="33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algn="ctr" defTabSz="412750">
              <a:defRPr>
                <a:solidFill>
                  <a:srgbClr val="5E5E5E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1729" name="公司成立…"/>
          <p:cNvSpPr txBox="1"/>
          <p:nvPr/>
        </p:nvSpPr>
        <p:spPr>
          <a:xfrm>
            <a:off x="2817903" y="1569252"/>
            <a:ext cx="1867171" cy="104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/>
          <a:p>
            <a:pPr algn="just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公司成立</a:t>
            </a:r>
          </a:p>
          <a:p>
            <a:pPr algn="just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注册资金4000万</a:t>
            </a:r>
          </a:p>
          <a:p>
            <a:pPr algn="just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企业ICT产品供应商</a:t>
            </a:r>
          </a:p>
          <a:p>
            <a:pPr algn="just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Apple 授权行业一级经销商</a:t>
            </a:r>
          </a:p>
        </p:txBody>
      </p:sp>
      <p:pic>
        <p:nvPicPr>
          <p:cNvPr id="1730" name="公司.png" descr="公司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3083" y="1652019"/>
            <a:ext cx="803195" cy="803195"/>
          </a:xfrm>
          <a:prstGeom prst="rect">
            <a:avLst/>
          </a:prstGeom>
          <a:ln w="12700">
            <a:miter lim="400000"/>
          </a:ln>
        </p:spPr>
      </p:pic>
      <p:sp>
        <p:nvSpPr>
          <p:cNvPr id="1731" name="扩展更多产品线…"/>
          <p:cNvSpPr txBox="1"/>
          <p:nvPr/>
        </p:nvSpPr>
        <p:spPr>
          <a:xfrm>
            <a:off x="1971614" y="4601970"/>
            <a:ext cx="2349448" cy="130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/>
          <a:p>
            <a:pPr algn="r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扩展更多产品线</a:t>
            </a:r>
          </a:p>
          <a:p>
            <a:pPr algn="r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整合ISV移动化方案</a:t>
            </a:r>
          </a:p>
          <a:p>
            <a:pPr algn="r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建立企业商城平台</a:t>
            </a:r>
          </a:p>
          <a:p>
            <a:pPr algn="r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组建服务交付体系</a:t>
            </a:r>
          </a:p>
          <a:p>
            <a:pPr algn="r" defTabSz="412750">
              <a:lnSpc>
                <a:spcPct val="120000"/>
              </a:lnSpc>
              <a:defRPr sz="1200">
                <a:solidFill>
                  <a:schemeClr val="accent1">
                    <a:lumOff val="-13575"/>
                  </a:schemeClr>
                </a:solidFill>
              </a:defRPr>
            </a:pPr>
            <a:r>
              <a:t>转型为企业移动化解决方案提供商</a:t>
            </a:r>
          </a:p>
        </p:txBody>
      </p:sp>
      <p:sp>
        <p:nvSpPr>
          <p:cNvPr id="1732" name="首批 Apple 企业解决方案中心（ESC）…"/>
          <p:cNvSpPr txBox="1"/>
          <p:nvPr/>
        </p:nvSpPr>
        <p:spPr>
          <a:xfrm>
            <a:off x="8162418" y="1569252"/>
            <a:ext cx="2714077" cy="104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/>
          <a:p>
            <a:pPr algn="just" defTabSz="412750">
              <a:lnSpc>
                <a:spcPct val="120000"/>
              </a:lnSpc>
              <a:defRPr sz="1200">
                <a:solidFill>
                  <a:srgbClr val="C03B26"/>
                </a:solidFill>
              </a:defRPr>
            </a:pPr>
            <a:r>
              <a:t>首批 Apple 企业解决方案中心（ESC）</a:t>
            </a:r>
          </a:p>
          <a:p>
            <a:pPr algn="just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深度拓展高科技园区</a:t>
            </a:r>
          </a:p>
          <a:p>
            <a:pPr algn="just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打造O2O业务模式</a:t>
            </a:r>
          </a:p>
          <a:p>
            <a:pPr algn="just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大量扩展产品线</a:t>
            </a:r>
          </a:p>
        </p:txBody>
      </p:sp>
      <p:sp>
        <p:nvSpPr>
          <p:cNvPr id="1733" name="引入战略投资，上市公司控股…"/>
          <p:cNvSpPr txBox="1"/>
          <p:nvPr/>
        </p:nvSpPr>
        <p:spPr>
          <a:xfrm>
            <a:off x="7317710" y="4861050"/>
            <a:ext cx="2086989" cy="78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/>
          <a:p>
            <a:pPr algn="r" defTabSz="412750">
              <a:lnSpc>
                <a:spcPct val="120000"/>
              </a:lnSpc>
              <a:defRPr sz="1200">
                <a:solidFill>
                  <a:srgbClr val="B6132C"/>
                </a:solidFill>
              </a:defRPr>
            </a:pPr>
            <a:r>
              <a:t>引入战略投资，上市公司控股</a:t>
            </a:r>
          </a:p>
          <a:p>
            <a:pPr algn="r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供应链管理和金融服务</a:t>
            </a:r>
          </a:p>
          <a:p>
            <a:pPr algn="r" defTabSz="412750">
              <a:lnSpc>
                <a:spcPct val="120000"/>
              </a:lnSpc>
              <a:defRPr sz="1200">
                <a:solidFill>
                  <a:srgbClr val="5E5E5E"/>
                </a:solidFill>
              </a:defRPr>
            </a:pPr>
            <a:r>
              <a:t>华软科技(SZ.002453)</a:t>
            </a:r>
          </a:p>
        </p:txBody>
      </p:sp>
      <p:pic>
        <p:nvPicPr>
          <p:cNvPr id="1734" name="iconfont-30.png" descr="iconfont-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3696" y="5010502"/>
            <a:ext cx="511278" cy="5112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7" name="成组"/>
          <p:cNvGrpSpPr/>
          <p:nvPr/>
        </p:nvGrpSpPr>
        <p:grpSpPr>
          <a:xfrm>
            <a:off x="-1" y="3617691"/>
            <a:ext cx="12179303" cy="123699"/>
            <a:chOff x="0" y="0"/>
            <a:chExt cx="12179301" cy="123697"/>
          </a:xfrm>
        </p:grpSpPr>
        <p:sp>
          <p:nvSpPr>
            <p:cNvPr id="1735" name="Freeform 69"/>
            <p:cNvSpPr/>
            <p:nvPr/>
          </p:nvSpPr>
          <p:spPr>
            <a:xfrm>
              <a:off x="837328" y="0"/>
              <a:ext cx="10504645" cy="12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lose/>
                  <a:moveTo>
                    <a:pt x="19609" y="5265"/>
                  </a:moveTo>
                  <a:cubicBezTo>
                    <a:pt x="19573" y="5265"/>
                    <a:pt x="19544" y="7743"/>
                    <a:pt x="19544" y="10800"/>
                  </a:cubicBezTo>
                  <a:cubicBezTo>
                    <a:pt x="19544" y="13857"/>
                    <a:pt x="19573" y="16335"/>
                    <a:pt x="19609" y="16335"/>
                  </a:cubicBezTo>
                  <a:cubicBezTo>
                    <a:pt x="19645" y="16335"/>
                    <a:pt x="19674" y="13857"/>
                    <a:pt x="19674" y="10800"/>
                  </a:cubicBezTo>
                  <a:cubicBezTo>
                    <a:pt x="19674" y="7743"/>
                    <a:pt x="19645" y="5265"/>
                    <a:pt x="19609" y="5265"/>
                  </a:cubicBezTo>
                  <a:close/>
                  <a:moveTo>
                    <a:pt x="16023" y="5265"/>
                  </a:moveTo>
                  <a:cubicBezTo>
                    <a:pt x="15987" y="5265"/>
                    <a:pt x="15958" y="7743"/>
                    <a:pt x="15958" y="10800"/>
                  </a:cubicBezTo>
                  <a:cubicBezTo>
                    <a:pt x="15958" y="13857"/>
                    <a:pt x="15987" y="16335"/>
                    <a:pt x="16023" y="16335"/>
                  </a:cubicBezTo>
                  <a:cubicBezTo>
                    <a:pt x="16059" y="16335"/>
                    <a:pt x="16088" y="13857"/>
                    <a:pt x="16088" y="10800"/>
                  </a:cubicBezTo>
                  <a:cubicBezTo>
                    <a:pt x="16088" y="7743"/>
                    <a:pt x="16059" y="5265"/>
                    <a:pt x="16023" y="5265"/>
                  </a:cubicBezTo>
                  <a:close/>
                  <a:moveTo>
                    <a:pt x="12509" y="5265"/>
                  </a:moveTo>
                  <a:cubicBezTo>
                    <a:pt x="12473" y="5265"/>
                    <a:pt x="12444" y="7743"/>
                    <a:pt x="12444" y="10800"/>
                  </a:cubicBezTo>
                  <a:cubicBezTo>
                    <a:pt x="12444" y="13857"/>
                    <a:pt x="12473" y="16335"/>
                    <a:pt x="12509" y="16335"/>
                  </a:cubicBezTo>
                  <a:cubicBezTo>
                    <a:pt x="12545" y="16335"/>
                    <a:pt x="12574" y="13857"/>
                    <a:pt x="12574" y="10800"/>
                  </a:cubicBezTo>
                  <a:cubicBezTo>
                    <a:pt x="12574" y="7743"/>
                    <a:pt x="12545" y="5265"/>
                    <a:pt x="12509" y="5265"/>
                  </a:cubicBezTo>
                  <a:close/>
                  <a:moveTo>
                    <a:pt x="9026" y="5265"/>
                  </a:moveTo>
                  <a:cubicBezTo>
                    <a:pt x="8990" y="5265"/>
                    <a:pt x="8961" y="7743"/>
                    <a:pt x="8961" y="10800"/>
                  </a:cubicBezTo>
                  <a:cubicBezTo>
                    <a:pt x="8961" y="13857"/>
                    <a:pt x="8990" y="16335"/>
                    <a:pt x="9026" y="16335"/>
                  </a:cubicBezTo>
                  <a:cubicBezTo>
                    <a:pt x="9062" y="16335"/>
                    <a:pt x="9091" y="13857"/>
                    <a:pt x="9091" y="10800"/>
                  </a:cubicBezTo>
                  <a:cubicBezTo>
                    <a:pt x="9091" y="7743"/>
                    <a:pt x="9062" y="5265"/>
                    <a:pt x="9026" y="5265"/>
                  </a:cubicBezTo>
                  <a:close/>
                  <a:moveTo>
                    <a:pt x="5472" y="5265"/>
                  </a:moveTo>
                  <a:cubicBezTo>
                    <a:pt x="5436" y="5265"/>
                    <a:pt x="5407" y="7743"/>
                    <a:pt x="5407" y="10800"/>
                  </a:cubicBezTo>
                  <a:cubicBezTo>
                    <a:pt x="5407" y="13857"/>
                    <a:pt x="5436" y="16335"/>
                    <a:pt x="5472" y="16335"/>
                  </a:cubicBezTo>
                  <a:cubicBezTo>
                    <a:pt x="5508" y="16335"/>
                    <a:pt x="5538" y="13857"/>
                    <a:pt x="5538" y="10800"/>
                  </a:cubicBezTo>
                  <a:cubicBezTo>
                    <a:pt x="5538" y="7743"/>
                    <a:pt x="5508" y="5265"/>
                    <a:pt x="5472" y="5265"/>
                  </a:cubicBezTo>
                  <a:close/>
                  <a:moveTo>
                    <a:pt x="1917" y="5265"/>
                  </a:moveTo>
                  <a:cubicBezTo>
                    <a:pt x="1881" y="5265"/>
                    <a:pt x="1852" y="7743"/>
                    <a:pt x="1852" y="10800"/>
                  </a:cubicBezTo>
                  <a:cubicBezTo>
                    <a:pt x="1852" y="13857"/>
                    <a:pt x="1881" y="16335"/>
                    <a:pt x="1917" y="16335"/>
                  </a:cubicBezTo>
                  <a:cubicBezTo>
                    <a:pt x="1953" y="16335"/>
                    <a:pt x="1983" y="13857"/>
                    <a:pt x="1983" y="10800"/>
                  </a:cubicBezTo>
                  <a:cubicBezTo>
                    <a:pt x="1983" y="7743"/>
                    <a:pt x="1953" y="5265"/>
                    <a:pt x="1917" y="5265"/>
                  </a:cubicBezTo>
                  <a:close/>
                  <a:moveTo>
                    <a:pt x="127" y="0"/>
                  </a:moveTo>
                  <a:lnTo>
                    <a:pt x="21473" y="0"/>
                  </a:lnTo>
                  <a:cubicBezTo>
                    <a:pt x="21543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21543" y="21600"/>
                    <a:pt x="21473" y="21600"/>
                  </a:cubicBezTo>
                  <a:lnTo>
                    <a:pt x="127" y="21600"/>
                  </a:lnTo>
                  <a:cubicBezTo>
                    <a:pt x="92" y="21600"/>
                    <a:pt x="60" y="20391"/>
                    <a:pt x="37" y="18437"/>
                  </a:cubicBezTo>
                  <a:lnTo>
                    <a:pt x="0" y="10800"/>
                  </a:lnTo>
                  <a:lnTo>
                    <a:pt x="37" y="3163"/>
                  </a:lnTo>
                  <a:cubicBezTo>
                    <a:pt x="60" y="1209"/>
                    <a:pt x="92" y="0"/>
                    <a:pt x="127" y="0"/>
                  </a:cubicBez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22836" tIns="22836" rIns="22836" bIns="22836" numCol="1" anchor="ctr">
              <a:noAutofit/>
            </a:bodyPr>
            <a:lstStyle/>
            <a:p>
              <a:pPr algn="ctr" defTabSz="457200">
                <a:defRPr sz="9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1736" name="Freeform 130"/>
            <p:cNvSpPr/>
            <p:nvPr/>
          </p:nvSpPr>
          <p:spPr>
            <a:xfrm>
              <a:off x="0" y="0"/>
              <a:ext cx="755657" cy="12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cubicBezTo>
                    <a:pt x="20624" y="0"/>
                    <a:pt x="19832" y="4835"/>
                    <a:pt x="19832" y="10800"/>
                  </a:cubicBezTo>
                  <a:cubicBezTo>
                    <a:pt x="19832" y="16765"/>
                    <a:pt x="20624" y="2160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22836" tIns="22836" rIns="22836" bIns="22836" numCol="1" anchor="ctr">
              <a:noAutofit/>
            </a:bodyPr>
            <a:lstStyle/>
            <a:p>
              <a:pPr algn="ctr" defTabSz="457200">
                <a:defRPr sz="9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1737" name="Freeform 131"/>
            <p:cNvSpPr/>
            <p:nvPr/>
          </p:nvSpPr>
          <p:spPr>
            <a:xfrm flipH="1">
              <a:off x="11423644" y="0"/>
              <a:ext cx="755658" cy="12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cubicBezTo>
                    <a:pt x="20624" y="0"/>
                    <a:pt x="19832" y="4835"/>
                    <a:pt x="19832" y="10800"/>
                  </a:cubicBezTo>
                  <a:cubicBezTo>
                    <a:pt x="19832" y="16765"/>
                    <a:pt x="20624" y="2160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22836" tIns="22836" rIns="22836" bIns="22836" numCol="1" anchor="ctr">
              <a:noAutofit/>
            </a:bodyPr>
            <a:lstStyle/>
            <a:p>
              <a:pPr algn="ctr" defTabSz="457200">
                <a:defRPr sz="9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1738" name="矩形"/>
            <p:cNvSpPr/>
            <p:nvPr/>
          </p:nvSpPr>
          <p:spPr>
            <a:xfrm>
              <a:off x="3429130" y="28802"/>
              <a:ext cx="160280" cy="66093"/>
            </a:xfrm>
            <a:prstGeom prst="rect">
              <a:avLst/>
            </a:prstGeom>
            <a:solidFill>
              <a:srgbClr val="4754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9" name="矩形"/>
            <p:cNvSpPr/>
            <p:nvPr/>
          </p:nvSpPr>
          <p:spPr>
            <a:xfrm>
              <a:off x="6881876" y="28802"/>
              <a:ext cx="160280" cy="66093"/>
            </a:xfrm>
            <a:prstGeom prst="rect">
              <a:avLst/>
            </a:prstGeom>
            <a:solidFill>
              <a:srgbClr val="4754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0" name="矩形"/>
            <p:cNvSpPr/>
            <p:nvPr/>
          </p:nvSpPr>
          <p:spPr>
            <a:xfrm>
              <a:off x="5165018" y="28802"/>
              <a:ext cx="160280" cy="66093"/>
            </a:xfrm>
            <a:prstGeom prst="rect">
              <a:avLst/>
            </a:prstGeom>
            <a:solidFill>
              <a:srgbClr val="4754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1" name="矩形"/>
            <p:cNvSpPr/>
            <p:nvPr/>
          </p:nvSpPr>
          <p:spPr>
            <a:xfrm>
              <a:off x="8586047" y="28802"/>
              <a:ext cx="160280" cy="66093"/>
            </a:xfrm>
            <a:prstGeom prst="rect">
              <a:avLst/>
            </a:prstGeom>
            <a:solidFill>
              <a:srgbClr val="4754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2" name="圆形"/>
            <p:cNvSpPr/>
            <p:nvPr/>
          </p:nvSpPr>
          <p:spPr>
            <a:xfrm>
              <a:off x="4425062" y="31716"/>
              <a:ext cx="72950" cy="7295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3" name="圆形"/>
            <p:cNvSpPr/>
            <p:nvPr/>
          </p:nvSpPr>
          <p:spPr>
            <a:xfrm>
              <a:off x="7065957" y="25373"/>
              <a:ext cx="72950" cy="7295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4" name="圆形"/>
            <p:cNvSpPr/>
            <p:nvPr/>
          </p:nvSpPr>
          <p:spPr>
            <a:xfrm>
              <a:off x="1740986" y="25373"/>
              <a:ext cx="72951" cy="7295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5" name="圆形"/>
            <p:cNvSpPr/>
            <p:nvPr/>
          </p:nvSpPr>
          <p:spPr>
            <a:xfrm>
              <a:off x="9560056" y="25373"/>
              <a:ext cx="72951" cy="7295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6" name="矩形"/>
            <p:cNvSpPr/>
            <p:nvPr/>
          </p:nvSpPr>
          <p:spPr>
            <a:xfrm>
              <a:off x="10298981" y="28802"/>
              <a:ext cx="160281" cy="66093"/>
            </a:xfrm>
            <a:prstGeom prst="rect">
              <a:avLst/>
            </a:prstGeom>
            <a:solidFill>
              <a:srgbClr val="4754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748" name="投资中心.png" descr="投资中心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1708" y="4949038"/>
            <a:ext cx="632801" cy="63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749" name="直接连接符 4"/>
          <p:cNvSpPr/>
          <p:nvPr/>
        </p:nvSpPr>
        <p:spPr>
          <a:xfrm>
            <a:off x="10508338" y="897128"/>
            <a:ext cx="1282634" cy="1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22836" tIns="22836" rIns="22836" bIns="22836"/>
          <a:lstStyle/>
          <a:p>
            <a:pPr defTabSz="457200">
              <a:defRPr sz="9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750" name="发展历程"/>
          <p:cNvSpPr txBox="1"/>
          <p:nvPr/>
        </p:nvSpPr>
        <p:spPr>
          <a:xfrm>
            <a:off x="10569291" y="440407"/>
            <a:ext cx="1160728" cy="40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algn="ctr" defTabSz="412750">
              <a:defRPr sz="2000" spc="160">
                <a:solidFill>
                  <a:srgbClr val="5E5E5E"/>
                </a:solidFill>
              </a:defRPr>
            </a:lvl1pPr>
          </a:lstStyle>
          <a:p>
            <a:r>
              <a:t>发展历程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圆角矩形"/>
          <p:cNvSpPr/>
          <p:nvPr/>
        </p:nvSpPr>
        <p:spPr>
          <a:xfrm>
            <a:off x="327514" y="797733"/>
            <a:ext cx="11524272" cy="5711257"/>
          </a:xfrm>
          <a:prstGeom prst="roundRect">
            <a:avLst>
              <a:gd name="adj" fmla="val 4644"/>
            </a:avLst>
          </a:prstGeom>
          <a:solidFill>
            <a:srgbClr val="DCDEE0">
              <a:alpha val="74294"/>
            </a:srgbClr>
          </a:solidFill>
          <a:ln w="12700">
            <a:miter lim="400000"/>
          </a:ln>
        </p:spPr>
        <p:txBody>
          <a:bodyPr lIns="25373" tIns="25373" rIns="25373" bIns="25373" anchor="ctr"/>
          <a:lstStyle/>
          <a:p>
            <a:pPr algn="ctr" defTabSz="2921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75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5606" y="1376654"/>
            <a:ext cx="5728088" cy="1768165"/>
          </a:xfrm>
          <a:prstGeom prst="rect">
            <a:avLst/>
          </a:prstGeom>
          <a:ln w="12700">
            <a:miter lim="400000"/>
          </a:ln>
        </p:spPr>
      </p:pic>
      <p:sp>
        <p:nvSpPr>
          <p:cNvPr id="1754" name="矩形"/>
          <p:cNvSpPr/>
          <p:nvPr/>
        </p:nvSpPr>
        <p:spPr>
          <a:xfrm>
            <a:off x="2196147" y="4424530"/>
            <a:ext cx="7593114" cy="731791"/>
          </a:xfrm>
          <a:prstGeom prst="rect">
            <a:avLst/>
          </a:prstGeom>
          <a:solidFill>
            <a:srgbClr val="1B3561"/>
          </a:solidFill>
          <a:ln w="12700">
            <a:miter lim="400000"/>
          </a:ln>
        </p:spPr>
        <p:txBody>
          <a:bodyPr lIns="25373" tIns="25373" rIns="25373" bIns="25373" anchor="ctr"/>
          <a:lstStyle/>
          <a:p>
            <a:pPr algn="ctr" defTabSz="292100">
              <a:defRPr sz="2000">
                <a:solidFill>
                  <a:srgbClr val="D91D4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755" name="Doublerise-logo.pdf" descr="Doublerise-logo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47924" y="2923952"/>
            <a:ext cx="3020734" cy="1458820"/>
          </a:xfrm>
          <a:prstGeom prst="rect">
            <a:avLst/>
          </a:prstGeom>
          <a:ln w="12700">
            <a:miter lim="400000"/>
          </a:ln>
        </p:spPr>
      </p:pic>
      <p:sp>
        <p:nvSpPr>
          <p:cNvPr id="1756" name="为企业客户提供最优质高效的移动化解决方案"/>
          <p:cNvSpPr txBox="1"/>
          <p:nvPr/>
        </p:nvSpPr>
        <p:spPr>
          <a:xfrm>
            <a:off x="3517926" y="5376264"/>
            <a:ext cx="5143448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algn="ctr" defTabSz="412750">
              <a:defRPr sz="2000" b="1">
                <a:solidFill>
                  <a:srgbClr val="53585F"/>
                </a:solidFill>
              </a:defRPr>
            </a:lvl1pPr>
          </a:lstStyle>
          <a:p>
            <a:r>
              <a:t>为企业客户提供最优质高效的移动化解决方案</a:t>
            </a:r>
          </a:p>
        </p:txBody>
      </p:sp>
      <p:sp>
        <p:nvSpPr>
          <p:cNvPr id="1757" name="我们的使命"/>
          <p:cNvSpPr txBox="1"/>
          <p:nvPr/>
        </p:nvSpPr>
        <p:spPr>
          <a:xfrm>
            <a:off x="5035466" y="4430556"/>
            <a:ext cx="2222448" cy="660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algn="ctr" defTabSz="412750">
              <a:defRPr sz="3400" b="1">
                <a:solidFill>
                  <a:srgbClr val="FFFFFF"/>
                </a:solidFill>
              </a:defRPr>
            </a:lvl1pPr>
          </a:lstStyle>
          <a:p>
            <a:r>
              <a:t>我们的使命</a:t>
            </a:r>
          </a:p>
        </p:txBody>
      </p:sp>
      <p:sp>
        <p:nvSpPr>
          <p:cNvPr id="1758" name="帮助企业更快地实现移动化战略转型"/>
          <p:cNvSpPr txBox="1"/>
          <p:nvPr/>
        </p:nvSpPr>
        <p:spPr>
          <a:xfrm>
            <a:off x="4025926" y="5907883"/>
            <a:ext cx="4127448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algn="ctr" defTabSz="412750">
              <a:defRPr sz="2000" b="1">
                <a:solidFill>
                  <a:srgbClr val="53585F"/>
                </a:solidFill>
              </a:defRPr>
            </a:lvl1pPr>
          </a:lstStyle>
          <a:p>
            <a:r>
              <a:t>帮助企业更快地实现移动化战略转型</a:t>
            </a:r>
          </a:p>
        </p:txBody>
      </p:sp>
      <p:sp>
        <p:nvSpPr>
          <p:cNvPr id="1759" name="为企业提供移动信息化解决方案及供应链服务平台"/>
          <p:cNvSpPr txBox="1"/>
          <p:nvPr/>
        </p:nvSpPr>
        <p:spPr>
          <a:xfrm>
            <a:off x="2596868" y="1257047"/>
            <a:ext cx="7099643" cy="469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>
            <a:lvl1pPr algn="ctr" defTabSz="412750">
              <a:defRPr sz="2400" b="1">
                <a:solidFill>
                  <a:srgbClr val="1B3561"/>
                </a:solidFill>
              </a:defRPr>
            </a:lvl1pPr>
          </a:lstStyle>
          <a:p>
            <a:r>
              <a:t>企业移动信息化供应链服务平台与解决方案提供商</a:t>
            </a:r>
          </a:p>
        </p:txBody>
      </p:sp>
      <p:sp>
        <p:nvSpPr>
          <p:cNvPr id="1760" name="北京"/>
          <p:cNvSpPr txBox="1"/>
          <p:nvPr/>
        </p:nvSpPr>
        <p:spPr>
          <a:xfrm>
            <a:off x="3549823" y="2910879"/>
            <a:ext cx="765278" cy="33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>
            <a:lvl1pPr defTabSz="412750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北京 </a:t>
            </a:r>
          </a:p>
        </p:txBody>
      </p:sp>
      <p:sp>
        <p:nvSpPr>
          <p:cNvPr id="1761" name="上海"/>
          <p:cNvSpPr txBox="1"/>
          <p:nvPr/>
        </p:nvSpPr>
        <p:spPr>
          <a:xfrm>
            <a:off x="3549823" y="3405389"/>
            <a:ext cx="469848" cy="33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defTabSz="412750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上海</a:t>
            </a:r>
          </a:p>
        </p:txBody>
      </p:sp>
      <p:sp>
        <p:nvSpPr>
          <p:cNvPr id="1762" name="深圳"/>
          <p:cNvSpPr txBox="1"/>
          <p:nvPr/>
        </p:nvSpPr>
        <p:spPr>
          <a:xfrm>
            <a:off x="3549823" y="3899900"/>
            <a:ext cx="469848" cy="33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defTabSz="412750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深圳</a:t>
            </a:r>
          </a:p>
        </p:txBody>
      </p:sp>
      <p:sp>
        <p:nvSpPr>
          <p:cNvPr id="1763" name="苏州"/>
          <p:cNvSpPr txBox="1"/>
          <p:nvPr/>
        </p:nvSpPr>
        <p:spPr>
          <a:xfrm>
            <a:off x="8096632" y="2916872"/>
            <a:ext cx="469848" cy="33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defTabSz="412750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苏州</a:t>
            </a:r>
          </a:p>
        </p:txBody>
      </p:sp>
      <p:sp>
        <p:nvSpPr>
          <p:cNvPr id="1764" name="杭州"/>
          <p:cNvSpPr txBox="1"/>
          <p:nvPr/>
        </p:nvSpPr>
        <p:spPr>
          <a:xfrm>
            <a:off x="8096632" y="3572224"/>
            <a:ext cx="469848" cy="33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defTabSz="412750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杭州</a:t>
            </a:r>
          </a:p>
        </p:txBody>
      </p:sp>
      <p:sp>
        <p:nvSpPr>
          <p:cNvPr id="1765" name="武汉"/>
          <p:cNvSpPr txBox="1"/>
          <p:nvPr/>
        </p:nvSpPr>
        <p:spPr>
          <a:xfrm>
            <a:off x="8096632" y="3244548"/>
            <a:ext cx="469848" cy="33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defTabSz="412750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武汉</a:t>
            </a:r>
          </a:p>
        </p:txBody>
      </p:sp>
      <p:sp>
        <p:nvSpPr>
          <p:cNvPr id="1766" name="成都"/>
          <p:cNvSpPr txBox="1"/>
          <p:nvPr/>
        </p:nvSpPr>
        <p:spPr>
          <a:xfrm>
            <a:off x="8096632" y="3899900"/>
            <a:ext cx="469848" cy="33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73" tIns="25373" rIns="25373" bIns="25373" anchor="ctr">
            <a:spAutoFit/>
          </a:bodyPr>
          <a:lstStyle>
            <a:lvl1pPr defTabSz="412750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成都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4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直接连接符 4"/>
          <p:cNvSpPr/>
          <p:nvPr/>
        </p:nvSpPr>
        <p:spPr>
          <a:xfrm>
            <a:off x="8799011" y="917858"/>
            <a:ext cx="3068458" cy="1"/>
          </a:xfrm>
          <a:prstGeom prst="line">
            <a:avLst/>
          </a:prstGeom>
          <a:ln>
            <a:solidFill>
              <a:srgbClr val="404040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71" name="ESC 企业解决方案中心"/>
          <p:cNvSpPr txBox="1"/>
          <p:nvPr/>
        </p:nvSpPr>
        <p:spPr>
          <a:xfrm>
            <a:off x="8799011" y="457254"/>
            <a:ext cx="3331625" cy="41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/>
          <a:p>
            <a:pPr>
              <a:defRPr sz="2100" spc="336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企业解决方案中心</a:t>
            </a:r>
          </a:p>
        </p:txBody>
      </p:sp>
      <p:sp>
        <p:nvSpPr>
          <p:cNvPr id="1772" name="中关村海淀园…"/>
          <p:cNvSpPr txBox="1"/>
          <p:nvPr/>
        </p:nvSpPr>
        <p:spPr>
          <a:xfrm>
            <a:off x="494166" y="4032042"/>
            <a:ext cx="1229084" cy="609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中关村海淀园</a:t>
            </a:r>
            <a:endParaRPr sz="2800"/>
          </a:p>
          <a:p>
            <a:pPr>
              <a:lnSpc>
                <a:spcPct val="120000"/>
              </a:lnSpc>
              <a:defRPr sz="1400">
                <a:solidFill>
                  <a:srgbClr val="29934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中关村朝阳园</a:t>
            </a:r>
          </a:p>
        </p:txBody>
      </p:sp>
      <p:sp>
        <p:nvSpPr>
          <p:cNvPr id="1773" name="北京"/>
          <p:cNvSpPr txBox="1"/>
          <p:nvPr/>
        </p:nvSpPr>
        <p:spPr>
          <a:xfrm>
            <a:off x="848973" y="3599419"/>
            <a:ext cx="292087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>
              <a:defRPr sz="900">
                <a:solidFill>
                  <a:srgbClr val="5E5E5E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北京</a:t>
            </a:r>
          </a:p>
        </p:txBody>
      </p:sp>
      <p:pic>
        <p:nvPicPr>
          <p:cNvPr id="1774" name="beijing.png" descr="beijing.png"/>
          <p:cNvPicPr>
            <a:picLocks noChangeAspect="1"/>
          </p:cNvPicPr>
          <p:nvPr/>
        </p:nvPicPr>
        <p:blipFill>
          <a:blip r:embed="rId3">
            <a:extLst/>
          </a:blip>
          <a:srcRect l="914" t="1385" r="2171" b="1818"/>
          <a:stretch>
            <a:fillRect/>
          </a:stretch>
        </p:blipFill>
        <p:spPr>
          <a:xfrm>
            <a:off x="388726" y="2083717"/>
            <a:ext cx="1383615" cy="1382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5" h="21572" extrusionOk="0">
                <a:moveTo>
                  <a:pt x="10967" y="2"/>
                </a:moveTo>
                <a:cubicBezTo>
                  <a:pt x="9316" y="-27"/>
                  <a:pt x="7631" y="319"/>
                  <a:pt x="6028" y="1105"/>
                </a:cubicBezTo>
                <a:cubicBezTo>
                  <a:pt x="3662" y="2264"/>
                  <a:pt x="1817" y="4247"/>
                  <a:pt x="860" y="6655"/>
                </a:cubicBezTo>
                <a:cubicBezTo>
                  <a:pt x="153" y="8432"/>
                  <a:pt x="-74" y="9712"/>
                  <a:pt x="20" y="11400"/>
                </a:cubicBezTo>
                <a:cubicBezTo>
                  <a:pt x="200" y="14613"/>
                  <a:pt x="1685" y="17448"/>
                  <a:pt x="4212" y="19404"/>
                </a:cubicBezTo>
                <a:cubicBezTo>
                  <a:pt x="5425" y="20343"/>
                  <a:pt x="7452" y="21171"/>
                  <a:pt x="9238" y="21454"/>
                </a:cubicBezTo>
                <a:cubicBezTo>
                  <a:pt x="9731" y="21532"/>
                  <a:pt x="10243" y="21571"/>
                  <a:pt x="10763" y="21572"/>
                </a:cubicBezTo>
                <a:cubicBezTo>
                  <a:pt x="12321" y="21573"/>
                  <a:pt x="13949" y="21234"/>
                  <a:pt x="15338" y="20593"/>
                </a:cubicBezTo>
                <a:cubicBezTo>
                  <a:pt x="18495" y="19137"/>
                  <a:pt x="20724" y="16253"/>
                  <a:pt x="21389" y="12769"/>
                </a:cubicBezTo>
                <a:cubicBezTo>
                  <a:pt x="21478" y="12298"/>
                  <a:pt x="21525" y="11556"/>
                  <a:pt x="21525" y="10799"/>
                </a:cubicBezTo>
                <a:cubicBezTo>
                  <a:pt x="21526" y="10043"/>
                  <a:pt x="21484" y="9270"/>
                  <a:pt x="21395" y="8737"/>
                </a:cubicBezTo>
                <a:cubicBezTo>
                  <a:pt x="20531" y="3563"/>
                  <a:pt x="15922" y="91"/>
                  <a:pt x="10967" y="2"/>
                </a:cubicBezTo>
                <a:close/>
              </a:path>
            </a:pathLst>
          </a:custGeom>
          <a:ln w="12700">
            <a:solidFill>
              <a:srgbClr val="D5D5D5"/>
            </a:solidFill>
            <a:miter lim="400000"/>
          </a:ln>
        </p:spPr>
      </p:pic>
      <p:pic>
        <p:nvPicPr>
          <p:cNvPr id="1775" name="shanghai.png" descr="shanghai.png"/>
          <p:cNvPicPr>
            <a:picLocks noChangeAspect="1"/>
          </p:cNvPicPr>
          <p:nvPr/>
        </p:nvPicPr>
        <p:blipFill>
          <a:blip r:embed="rId4">
            <a:extLst/>
          </a:blip>
          <a:srcRect l="1848" t="1479" r="2786" b="2063"/>
          <a:stretch>
            <a:fillRect/>
          </a:stretch>
        </p:blipFill>
        <p:spPr>
          <a:xfrm>
            <a:off x="2383742" y="2110187"/>
            <a:ext cx="1322005" cy="1329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450" extrusionOk="0">
                <a:moveTo>
                  <a:pt x="10458" y="4"/>
                </a:moveTo>
                <a:cubicBezTo>
                  <a:pt x="9377" y="29"/>
                  <a:pt x="8328" y="190"/>
                  <a:pt x="7456" y="484"/>
                </a:cubicBezTo>
                <a:cubicBezTo>
                  <a:pt x="5765" y="1053"/>
                  <a:pt x="4475" y="1826"/>
                  <a:pt x="3216" y="3020"/>
                </a:cubicBezTo>
                <a:cubicBezTo>
                  <a:pt x="1689" y="4469"/>
                  <a:pt x="773" y="6065"/>
                  <a:pt x="201" y="8289"/>
                </a:cubicBezTo>
                <a:cubicBezTo>
                  <a:pt x="22" y="8987"/>
                  <a:pt x="-3" y="9315"/>
                  <a:pt x="0" y="10748"/>
                </a:cubicBezTo>
                <a:cubicBezTo>
                  <a:pt x="4" y="12312"/>
                  <a:pt x="24" y="12451"/>
                  <a:pt x="292" y="13425"/>
                </a:cubicBezTo>
                <a:cubicBezTo>
                  <a:pt x="905" y="15656"/>
                  <a:pt x="1780" y="17152"/>
                  <a:pt x="3313" y="18560"/>
                </a:cubicBezTo>
                <a:cubicBezTo>
                  <a:pt x="4048" y="19235"/>
                  <a:pt x="4521" y="19573"/>
                  <a:pt x="5427" y="20084"/>
                </a:cubicBezTo>
                <a:cubicBezTo>
                  <a:pt x="6631" y="20762"/>
                  <a:pt x="7401" y="21031"/>
                  <a:pt x="8824" y="21281"/>
                </a:cubicBezTo>
                <a:cubicBezTo>
                  <a:pt x="10529" y="21579"/>
                  <a:pt x="12450" y="21482"/>
                  <a:pt x="14108" y="21006"/>
                </a:cubicBezTo>
                <a:cubicBezTo>
                  <a:pt x="14988" y="20753"/>
                  <a:pt x="16444" y="20021"/>
                  <a:pt x="17214" y="19450"/>
                </a:cubicBezTo>
                <a:cubicBezTo>
                  <a:pt x="18777" y="18290"/>
                  <a:pt x="19940" y="16868"/>
                  <a:pt x="20702" y="15192"/>
                </a:cubicBezTo>
                <a:cubicBezTo>
                  <a:pt x="21234" y="14021"/>
                  <a:pt x="21487" y="13126"/>
                  <a:pt x="21597" y="11990"/>
                </a:cubicBezTo>
                <a:lnTo>
                  <a:pt x="21597" y="9205"/>
                </a:lnTo>
                <a:cubicBezTo>
                  <a:pt x="21521" y="8614"/>
                  <a:pt x="21387" y="8059"/>
                  <a:pt x="21182" y="7451"/>
                </a:cubicBezTo>
                <a:cubicBezTo>
                  <a:pt x="20209" y="4572"/>
                  <a:pt x="18269" y="2335"/>
                  <a:pt x="15710" y="1131"/>
                </a:cubicBezTo>
                <a:cubicBezTo>
                  <a:pt x="15233" y="906"/>
                  <a:pt x="14776" y="686"/>
                  <a:pt x="14692" y="644"/>
                </a:cubicBezTo>
                <a:cubicBezTo>
                  <a:pt x="14608" y="603"/>
                  <a:pt x="14135" y="464"/>
                  <a:pt x="13635" y="337"/>
                </a:cubicBezTo>
                <a:cubicBezTo>
                  <a:pt x="12650" y="86"/>
                  <a:pt x="11538" y="-21"/>
                  <a:pt x="10458" y="4"/>
                </a:cubicBezTo>
                <a:close/>
              </a:path>
            </a:pathLst>
          </a:custGeom>
          <a:ln w="12700">
            <a:solidFill>
              <a:srgbClr val="D5D5D5"/>
            </a:solidFill>
            <a:miter lim="400000"/>
          </a:ln>
        </p:spPr>
      </p:pic>
      <p:pic>
        <p:nvPicPr>
          <p:cNvPr id="1776" name="chengdu.png" descr="chengdu.png"/>
          <p:cNvPicPr>
            <a:picLocks noChangeAspect="1"/>
          </p:cNvPicPr>
          <p:nvPr/>
        </p:nvPicPr>
        <p:blipFill>
          <a:blip r:embed="rId5">
            <a:extLst/>
          </a:blip>
          <a:srcRect l="2403" t="2990" r="2227" b="1727"/>
          <a:stretch>
            <a:fillRect/>
          </a:stretch>
        </p:blipFill>
        <p:spPr>
          <a:xfrm>
            <a:off x="8244681" y="2080915"/>
            <a:ext cx="1384021" cy="1382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5" h="21548" extrusionOk="0">
                <a:moveTo>
                  <a:pt x="9924" y="8"/>
                </a:moveTo>
                <a:cubicBezTo>
                  <a:pt x="6699" y="162"/>
                  <a:pt x="3577" y="1948"/>
                  <a:pt x="1830" y="4634"/>
                </a:cubicBezTo>
                <a:cubicBezTo>
                  <a:pt x="-310" y="7927"/>
                  <a:pt x="-596" y="12194"/>
                  <a:pt x="1091" y="15699"/>
                </a:cubicBezTo>
                <a:cubicBezTo>
                  <a:pt x="2510" y="18646"/>
                  <a:pt x="5219" y="20760"/>
                  <a:pt x="8386" y="21395"/>
                </a:cubicBezTo>
                <a:cubicBezTo>
                  <a:pt x="8647" y="21447"/>
                  <a:pt x="8941" y="21509"/>
                  <a:pt x="9036" y="21531"/>
                </a:cubicBezTo>
                <a:cubicBezTo>
                  <a:pt x="9131" y="21553"/>
                  <a:pt x="9848" y="21553"/>
                  <a:pt x="10633" y="21537"/>
                </a:cubicBezTo>
                <a:cubicBezTo>
                  <a:pt x="11818" y="21513"/>
                  <a:pt x="12204" y="21473"/>
                  <a:pt x="12922" y="21283"/>
                </a:cubicBezTo>
                <a:cubicBezTo>
                  <a:pt x="13397" y="21156"/>
                  <a:pt x="13906" y="20997"/>
                  <a:pt x="14049" y="20925"/>
                </a:cubicBezTo>
                <a:cubicBezTo>
                  <a:pt x="14192" y="20853"/>
                  <a:pt x="14543" y="20677"/>
                  <a:pt x="14829" y="20541"/>
                </a:cubicBezTo>
                <a:cubicBezTo>
                  <a:pt x="15775" y="20089"/>
                  <a:pt x="17047" y="19156"/>
                  <a:pt x="17798" y="18358"/>
                </a:cubicBezTo>
                <a:cubicBezTo>
                  <a:pt x="19925" y="16100"/>
                  <a:pt x="21004" y="13004"/>
                  <a:pt x="20748" y="9910"/>
                </a:cubicBezTo>
                <a:cubicBezTo>
                  <a:pt x="20632" y="8502"/>
                  <a:pt x="20232" y="6955"/>
                  <a:pt x="19711" y="5877"/>
                </a:cubicBezTo>
                <a:cubicBezTo>
                  <a:pt x="19023" y="4452"/>
                  <a:pt x="17615" y="2773"/>
                  <a:pt x="16331" y="1857"/>
                </a:cubicBezTo>
                <a:cubicBezTo>
                  <a:pt x="15777" y="1462"/>
                  <a:pt x="14437" y="782"/>
                  <a:pt x="13709" y="521"/>
                </a:cubicBezTo>
                <a:cubicBezTo>
                  <a:pt x="12754" y="180"/>
                  <a:pt x="11088" y="-47"/>
                  <a:pt x="9924" y="8"/>
                </a:cubicBezTo>
                <a:close/>
              </a:path>
            </a:pathLst>
          </a:custGeom>
          <a:ln w="12700">
            <a:solidFill>
              <a:srgbClr val="D5D5D5"/>
            </a:solidFill>
            <a:miter lim="400000"/>
          </a:ln>
        </p:spPr>
      </p:pic>
      <p:sp>
        <p:nvSpPr>
          <p:cNvPr id="1777" name="上海"/>
          <p:cNvSpPr txBox="1"/>
          <p:nvPr/>
        </p:nvSpPr>
        <p:spPr>
          <a:xfrm>
            <a:off x="2812983" y="3599419"/>
            <a:ext cx="292087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>
              <a:defRPr sz="900">
                <a:solidFill>
                  <a:srgbClr val="5E5E5E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上海</a:t>
            </a:r>
          </a:p>
        </p:txBody>
      </p:sp>
      <p:sp>
        <p:nvSpPr>
          <p:cNvPr id="1778" name="成都"/>
          <p:cNvSpPr txBox="1"/>
          <p:nvPr/>
        </p:nvSpPr>
        <p:spPr>
          <a:xfrm>
            <a:off x="8705015" y="3599419"/>
            <a:ext cx="292087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>
              <a:defRPr sz="900">
                <a:solidFill>
                  <a:srgbClr val="5E5E5E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成都</a:t>
            </a:r>
          </a:p>
        </p:txBody>
      </p:sp>
      <p:pic>
        <p:nvPicPr>
          <p:cNvPr id="1779" name="hangzhou.png" descr="hangzhou.png"/>
          <p:cNvPicPr>
            <a:picLocks noChangeAspect="1"/>
          </p:cNvPicPr>
          <p:nvPr/>
        </p:nvPicPr>
        <p:blipFill>
          <a:blip r:embed="rId6">
            <a:extLst/>
          </a:blip>
          <a:srcRect l="2885" t="3035" r="2651" b="2189"/>
          <a:stretch>
            <a:fillRect/>
          </a:stretch>
        </p:blipFill>
        <p:spPr>
          <a:xfrm>
            <a:off x="6280749" y="2080217"/>
            <a:ext cx="1383904" cy="1384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9" extrusionOk="0">
                <a:moveTo>
                  <a:pt x="11330" y="9"/>
                </a:moveTo>
                <a:cubicBezTo>
                  <a:pt x="8920" y="-88"/>
                  <a:pt x="6429" y="588"/>
                  <a:pt x="4454" y="1983"/>
                </a:cubicBezTo>
                <a:cubicBezTo>
                  <a:pt x="3612" y="2577"/>
                  <a:pt x="2374" y="3831"/>
                  <a:pt x="1834" y="4634"/>
                </a:cubicBezTo>
                <a:cubicBezTo>
                  <a:pt x="547" y="6548"/>
                  <a:pt x="0" y="8389"/>
                  <a:pt x="0" y="10802"/>
                </a:cubicBezTo>
                <a:cubicBezTo>
                  <a:pt x="0" y="12855"/>
                  <a:pt x="491" y="14693"/>
                  <a:pt x="1456" y="16254"/>
                </a:cubicBezTo>
                <a:cubicBezTo>
                  <a:pt x="1713" y="16669"/>
                  <a:pt x="1980" y="17112"/>
                  <a:pt x="2050" y="17234"/>
                </a:cubicBezTo>
                <a:cubicBezTo>
                  <a:pt x="2276" y="17626"/>
                  <a:pt x="3775" y="19068"/>
                  <a:pt x="4454" y="19547"/>
                </a:cubicBezTo>
                <a:cubicBezTo>
                  <a:pt x="5838" y="20526"/>
                  <a:pt x="7693" y="21217"/>
                  <a:pt x="9508" y="21440"/>
                </a:cubicBezTo>
                <a:cubicBezTo>
                  <a:pt x="9894" y="21488"/>
                  <a:pt x="10319" y="21512"/>
                  <a:pt x="10754" y="21508"/>
                </a:cubicBezTo>
                <a:cubicBezTo>
                  <a:pt x="12061" y="21496"/>
                  <a:pt x="13500" y="21264"/>
                  <a:pt x="14563" y="20867"/>
                </a:cubicBezTo>
                <a:cubicBezTo>
                  <a:pt x="18127" y="19535"/>
                  <a:pt x="20494" y="16832"/>
                  <a:pt x="21402" y="13059"/>
                </a:cubicBezTo>
                <a:cubicBezTo>
                  <a:pt x="21534" y="12514"/>
                  <a:pt x="21599" y="11658"/>
                  <a:pt x="21600" y="10789"/>
                </a:cubicBezTo>
                <a:cubicBezTo>
                  <a:pt x="21600" y="9920"/>
                  <a:pt x="21539" y="9041"/>
                  <a:pt x="21408" y="8446"/>
                </a:cubicBezTo>
                <a:cubicBezTo>
                  <a:pt x="20887" y="6071"/>
                  <a:pt x="19397" y="3698"/>
                  <a:pt x="17543" y="2279"/>
                </a:cubicBezTo>
                <a:cubicBezTo>
                  <a:pt x="16813" y="1720"/>
                  <a:pt x="16732" y="1663"/>
                  <a:pt x="15449" y="1027"/>
                </a:cubicBezTo>
                <a:cubicBezTo>
                  <a:pt x="14192" y="402"/>
                  <a:pt x="12776" y="67"/>
                  <a:pt x="11330" y="9"/>
                </a:cubicBezTo>
                <a:close/>
              </a:path>
            </a:pathLst>
          </a:custGeom>
          <a:ln w="12700">
            <a:solidFill>
              <a:srgbClr val="D5D5D5"/>
            </a:solidFill>
            <a:miter lim="400000"/>
          </a:ln>
        </p:spPr>
      </p:pic>
      <p:sp>
        <p:nvSpPr>
          <p:cNvPr id="1780" name="杭州"/>
          <p:cNvSpPr txBox="1"/>
          <p:nvPr/>
        </p:nvSpPr>
        <p:spPr>
          <a:xfrm>
            <a:off x="6741007" y="3599419"/>
            <a:ext cx="292087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>
              <a:defRPr sz="900">
                <a:solidFill>
                  <a:srgbClr val="5E5E5E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杭州</a:t>
            </a:r>
          </a:p>
        </p:txBody>
      </p:sp>
      <p:pic>
        <p:nvPicPr>
          <p:cNvPr id="1781" name="shenzhen.jpg" descr="shenzhen.jpg"/>
          <p:cNvPicPr>
            <a:picLocks noChangeAspect="1"/>
          </p:cNvPicPr>
          <p:nvPr/>
        </p:nvPicPr>
        <p:blipFill>
          <a:blip r:embed="rId7">
            <a:extLst/>
          </a:blip>
          <a:srcRect l="2296" t="3045" r="1986" b="1806"/>
          <a:stretch>
            <a:fillRect/>
          </a:stretch>
        </p:blipFill>
        <p:spPr>
          <a:xfrm>
            <a:off x="4343106" y="2106946"/>
            <a:ext cx="1331214" cy="133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593" extrusionOk="0">
                <a:moveTo>
                  <a:pt x="10901" y="1"/>
                </a:moveTo>
                <a:cubicBezTo>
                  <a:pt x="10215" y="-5"/>
                  <a:pt x="9515" y="24"/>
                  <a:pt x="9093" y="85"/>
                </a:cubicBezTo>
                <a:cubicBezTo>
                  <a:pt x="8292" y="200"/>
                  <a:pt x="6674" y="711"/>
                  <a:pt x="5939" y="1083"/>
                </a:cubicBezTo>
                <a:cubicBezTo>
                  <a:pt x="3796" y="2164"/>
                  <a:pt x="2063" y="3932"/>
                  <a:pt x="1047" y="6074"/>
                </a:cubicBezTo>
                <a:cubicBezTo>
                  <a:pt x="720" y="6765"/>
                  <a:pt x="540" y="7269"/>
                  <a:pt x="245" y="8347"/>
                </a:cubicBezTo>
                <a:cubicBezTo>
                  <a:pt x="-17" y="9305"/>
                  <a:pt x="-83" y="11452"/>
                  <a:pt x="117" y="12545"/>
                </a:cubicBezTo>
                <a:cubicBezTo>
                  <a:pt x="500" y="14641"/>
                  <a:pt x="1440" y="16591"/>
                  <a:pt x="2797" y="18128"/>
                </a:cubicBezTo>
                <a:cubicBezTo>
                  <a:pt x="3329" y="18731"/>
                  <a:pt x="4431" y="19637"/>
                  <a:pt x="4977" y="19919"/>
                </a:cubicBezTo>
                <a:cubicBezTo>
                  <a:pt x="5126" y="19995"/>
                  <a:pt x="5362" y="20147"/>
                  <a:pt x="5503" y="20254"/>
                </a:cubicBezTo>
                <a:cubicBezTo>
                  <a:pt x="5748" y="20441"/>
                  <a:pt x="6363" y="20698"/>
                  <a:pt x="7471" y="21078"/>
                </a:cubicBezTo>
                <a:cubicBezTo>
                  <a:pt x="7753" y="21175"/>
                  <a:pt x="8568" y="21337"/>
                  <a:pt x="9286" y="21438"/>
                </a:cubicBezTo>
                <a:cubicBezTo>
                  <a:pt x="10023" y="21541"/>
                  <a:pt x="10554" y="21592"/>
                  <a:pt x="11042" y="21593"/>
                </a:cubicBezTo>
                <a:cubicBezTo>
                  <a:pt x="11529" y="21595"/>
                  <a:pt x="11977" y="21545"/>
                  <a:pt x="12549" y="21445"/>
                </a:cubicBezTo>
                <a:cubicBezTo>
                  <a:pt x="13552" y="21271"/>
                  <a:pt x="14408" y="20995"/>
                  <a:pt x="15428" y="20511"/>
                </a:cubicBezTo>
                <a:cubicBezTo>
                  <a:pt x="16547" y="19980"/>
                  <a:pt x="17338" y="19426"/>
                  <a:pt x="18249" y="18547"/>
                </a:cubicBezTo>
                <a:cubicBezTo>
                  <a:pt x="20363" y="16510"/>
                  <a:pt x="21487" y="13725"/>
                  <a:pt x="21506" y="10871"/>
                </a:cubicBezTo>
                <a:cubicBezTo>
                  <a:pt x="21517" y="9159"/>
                  <a:pt x="21133" y="7423"/>
                  <a:pt x="20326" y="5810"/>
                </a:cubicBezTo>
                <a:cubicBezTo>
                  <a:pt x="20100" y="5358"/>
                  <a:pt x="19827" y="4878"/>
                  <a:pt x="19717" y="4741"/>
                </a:cubicBezTo>
                <a:cubicBezTo>
                  <a:pt x="19607" y="4604"/>
                  <a:pt x="19365" y="4269"/>
                  <a:pt x="19185" y="4000"/>
                </a:cubicBezTo>
                <a:cubicBezTo>
                  <a:pt x="18023" y="2265"/>
                  <a:pt x="15165" y="570"/>
                  <a:pt x="12639" y="117"/>
                </a:cubicBezTo>
                <a:cubicBezTo>
                  <a:pt x="12260" y="49"/>
                  <a:pt x="11587" y="7"/>
                  <a:pt x="10901" y="1"/>
                </a:cubicBezTo>
                <a:close/>
              </a:path>
            </a:pathLst>
          </a:custGeom>
          <a:ln w="12700">
            <a:solidFill>
              <a:srgbClr val="D5D5D5"/>
            </a:solidFill>
            <a:miter lim="400000"/>
          </a:ln>
        </p:spPr>
      </p:pic>
      <p:sp>
        <p:nvSpPr>
          <p:cNvPr id="1782" name="苏州"/>
          <p:cNvSpPr txBox="1"/>
          <p:nvPr/>
        </p:nvSpPr>
        <p:spPr>
          <a:xfrm>
            <a:off x="4776994" y="3599419"/>
            <a:ext cx="292087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>
              <a:defRPr sz="900">
                <a:solidFill>
                  <a:srgbClr val="5E5E5E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苏州</a:t>
            </a:r>
          </a:p>
        </p:txBody>
      </p:sp>
      <p:sp>
        <p:nvSpPr>
          <p:cNvPr id="1783" name="张江科技园…"/>
          <p:cNvSpPr txBox="1"/>
          <p:nvPr/>
        </p:nvSpPr>
        <p:spPr>
          <a:xfrm>
            <a:off x="2547053" y="4032042"/>
            <a:ext cx="1051284" cy="609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张江科技园</a:t>
            </a:r>
            <a:endParaRPr sz="2800"/>
          </a:p>
          <a:p>
            <a:pPr>
              <a:lnSpc>
                <a:spcPct val="120000"/>
              </a:lnSpc>
              <a:defRPr sz="14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长宁园</a:t>
            </a:r>
          </a:p>
        </p:txBody>
      </p:sp>
      <p:sp>
        <p:nvSpPr>
          <p:cNvPr id="1784" name="工业园区"/>
          <p:cNvSpPr txBox="1"/>
          <p:nvPr/>
        </p:nvSpPr>
        <p:spPr>
          <a:xfrm>
            <a:off x="4624634" y="4032081"/>
            <a:ext cx="774687" cy="304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>
              <a:lnSpc>
                <a:spcPct val="120000"/>
              </a:lnSpc>
              <a:defRPr sz="1400">
                <a:solidFill>
                  <a:srgbClr val="00882B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工业园区</a:t>
            </a:r>
          </a:p>
        </p:txBody>
      </p:sp>
      <p:sp>
        <p:nvSpPr>
          <p:cNvPr id="1785" name="未来科技城"/>
          <p:cNvSpPr txBox="1"/>
          <p:nvPr/>
        </p:nvSpPr>
        <p:spPr>
          <a:xfrm>
            <a:off x="6499768" y="4032081"/>
            <a:ext cx="952487" cy="304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>
              <a:lnSpc>
                <a:spcPct val="120000"/>
              </a:lnSpc>
              <a:defRPr sz="1400">
                <a:solidFill>
                  <a:srgbClr val="00882B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未来科技城</a:t>
            </a:r>
          </a:p>
        </p:txBody>
      </p:sp>
      <p:sp>
        <p:nvSpPr>
          <p:cNvPr id="1786" name="成都高新区"/>
          <p:cNvSpPr txBox="1"/>
          <p:nvPr/>
        </p:nvSpPr>
        <p:spPr>
          <a:xfrm>
            <a:off x="8463779" y="4032081"/>
            <a:ext cx="952487" cy="304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>
              <a:lnSpc>
                <a:spcPct val="120000"/>
              </a:lnSpc>
              <a:defRPr sz="1400">
                <a:solidFill>
                  <a:srgbClr val="00882B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成都高新区</a:t>
            </a:r>
          </a:p>
        </p:txBody>
      </p:sp>
      <p:sp>
        <p:nvSpPr>
          <p:cNvPr id="1787" name="矩形"/>
          <p:cNvSpPr/>
          <p:nvPr/>
        </p:nvSpPr>
        <p:spPr>
          <a:xfrm>
            <a:off x="-13083" y="5839154"/>
            <a:ext cx="12214989" cy="445483"/>
          </a:xfrm>
          <a:prstGeom prst="roundRect">
            <a:avLst>
              <a:gd name="adj" fmla="val 0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88" name="截至2018年，ESC将完成8个高科技园区入驻，把 Apple 企业级服务带到企业及员工身边，助力移动化转型，提升工作效率。"/>
          <p:cNvSpPr txBox="1"/>
          <p:nvPr/>
        </p:nvSpPr>
        <p:spPr>
          <a:xfrm>
            <a:off x="1116548" y="5909502"/>
            <a:ext cx="9784233" cy="304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截至</a:t>
            </a:r>
            <a:r>
              <a:t>2018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年，</a:t>
            </a:r>
            <a:r>
              <a:t>ESC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将完成</a:t>
            </a:r>
            <a:r>
              <a:t>8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个高科技园区入驻，把 </a:t>
            </a:r>
            <a:r>
              <a:t>Apple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企业级服务带到企业及员工身边，助力移动化转型，提升工作效率。</a:t>
            </a:r>
          </a:p>
        </p:txBody>
      </p:sp>
      <p:pic>
        <p:nvPicPr>
          <p:cNvPr id="1789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233305" y="2073867"/>
            <a:ext cx="1401649" cy="1394727"/>
          </a:xfrm>
          <a:prstGeom prst="rect">
            <a:avLst/>
          </a:prstGeom>
          <a:ln w="12700">
            <a:miter lim="400000"/>
          </a:ln>
        </p:spPr>
      </p:pic>
      <p:sp>
        <p:nvSpPr>
          <p:cNvPr id="1790" name="成都高新区"/>
          <p:cNvSpPr txBox="1"/>
          <p:nvPr/>
        </p:nvSpPr>
        <p:spPr>
          <a:xfrm>
            <a:off x="10457886" y="4032081"/>
            <a:ext cx="774687" cy="304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>
              <a:lnSpc>
                <a:spcPct val="120000"/>
              </a:lnSpc>
              <a:defRPr sz="1400">
                <a:solidFill>
                  <a:srgbClr val="5E5E5E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即将到来</a:t>
            </a:r>
          </a:p>
        </p:txBody>
      </p:sp>
      <p:sp>
        <p:nvSpPr>
          <p:cNvPr id="1791" name="大连…"/>
          <p:cNvSpPr txBox="1"/>
          <p:nvPr/>
        </p:nvSpPr>
        <p:spPr>
          <a:xfrm>
            <a:off x="10610987" y="4389518"/>
            <a:ext cx="468485" cy="1219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大连</a:t>
            </a:r>
          </a:p>
          <a:p>
            <a:pPr>
              <a:lnSpc>
                <a:spcPct val="120000"/>
              </a:lnSpc>
              <a:defRPr sz="14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西安</a:t>
            </a:r>
          </a:p>
          <a:p>
            <a:pPr>
              <a:lnSpc>
                <a:spcPct val="120000"/>
              </a:lnSpc>
              <a:defRPr sz="14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深圳</a:t>
            </a:r>
          </a:p>
          <a:p>
            <a:pPr>
              <a:lnSpc>
                <a:spcPct val="120000"/>
              </a:lnSpc>
              <a:defRPr sz="14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宁波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171202_Business-Enterprise-SF_MM_000157_00-0019-209_v3_JP_f.jpg" descr="171202_Business-Enterprise-SF_MM_000157_00-0019-209_v3_JP_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78859" y="-38873"/>
            <a:ext cx="12598991" cy="6935745"/>
          </a:xfrm>
          <a:prstGeom prst="rect">
            <a:avLst/>
          </a:prstGeom>
          <a:ln w="12700">
            <a:miter lim="400000"/>
          </a:ln>
        </p:spPr>
      </p:pic>
      <p:sp>
        <p:nvSpPr>
          <p:cNvPr id="1796" name="矩形"/>
          <p:cNvSpPr/>
          <p:nvPr/>
        </p:nvSpPr>
        <p:spPr>
          <a:xfrm>
            <a:off x="-10494" y="-11308"/>
            <a:ext cx="12200288" cy="6880616"/>
          </a:xfrm>
          <a:prstGeom prst="rect">
            <a:avLst/>
          </a:prstGeom>
          <a:solidFill>
            <a:srgbClr val="000000">
              <a:alpha val="3824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97" name="直接连接符 4"/>
          <p:cNvSpPr/>
          <p:nvPr/>
        </p:nvSpPr>
        <p:spPr>
          <a:xfrm>
            <a:off x="8495007" y="898814"/>
            <a:ext cx="3160425" cy="1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98" name="移动设备全生命周期服务"/>
          <p:cNvSpPr txBox="1"/>
          <p:nvPr/>
        </p:nvSpPr>
        <p:spPr>
          <a:xfrm>
            <a:off x="8462867" y="457254"/>
            <a:ext cx="3466579" cy="41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>
              <a:defRPr sz="2100" spc="336">
                <a:solidFill>
                  <a:srgbClr val="FFFFFF"/>
                </a:solidFill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移动设备全生命周期服务</a:t>
            </a:r>
          </a:p>
        </p:txBody>
      </p:sp>
      <p:sp>
        <p:nvSpPr>
          <p:cNvPr id="1799" name="移动设备全生命周期服务，…"/>
          <p:cNvSpPr txBox="1"/>
          <p:nvPr/>
        </p:nvSpPr>
        <p:spPr>
          <a:xfrm>
            <a:off x="6634046" y="4365384"/>
            <a:ext cx="4950325" cy="106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92" tIns="25392" rIns="25392" bIns="25392" anchor="ctr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移动设备全生命周期服务，</a:t>
            </a:r>
            <a:endParaRPr sz="2800"/>
          </a:p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即从新设备采购到搭建移动化办公环境，再到设备使用期间的运维管理，直至退出使用，设备整个生命期间的一站式服务。</a:t>
            </a:r>
          </a:p>
        </p:txBody>
      </p:sp>
      <p:sp>
        <p:nvSpPr>
          <p:cNvPr id="1800" name="采用现代化方法来管理生命周期。…"/>
          <p:cNvSpPr txBox="1"/>
          <p:nvPr/>
        </p:nvSpPr>
        <p:spPr>
          <a:xfrm>
            <a:off x="6572998" y="1694420"/>
            <a:ext cx="5072419" cy="219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92" tIns="25392" rIns="25392" bIns="25392" anchor="ctr">
            <a:spAutoFit/>
          </a:bodyPr>
          <a:lstStyle/>
          <a:p>
            <a:pPr defTabSz="825500">
              <a:lnSpc>
                <a:spcPct val="120000"/>
              </a:lnSpc>
              <a:defRPr sz="2000">
                <a:solidFill>
                  <a:srgbClr val="FFFFFF"/>
                </a:solidFill>
              </a:defRPr>
            </a:pPr>
            <a:r>
              <a:rPr>
                <a:solidFill>
                  <a:srgbClr val="D61E1A"/>
                </a:solidFill>
              </a:rPr>
              <a:t>具备ISO 20000 &amp; ISO 27001认证</a:t>
            </a:r>
          </a:p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rgbClr val="D61E1A"/>
              </a:solidFill>
            </a:endParaRPr>
          </a:p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采用现代化方法来管理生命周期。</a:t>
            </a:r>
          </a:p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企业不仅可以放心地让员工进行更新，</a:t>
            </a:r>
          </a:p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还能增强数据安全性、提高生产力，</a:t>
            </a:r>
          </a:p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最大限度地延长正常运行时间并提升员工满意度。 </a:t>
            </a:r>
          </a:p>
        </p:txBody>
      </p:sp>
      <p:grpSp>
        <p:nvGrpSpPr>
          <p:cNvPr id="1887" name="成组"/>
          <p:cNvGrpSpPr/>
          <p:nvPr/>
        </p:nvGrpSpPr>
        <p:grpSpPr>
          <a:xfrm>
            <a:off x="1147060" y="1300984"/>
            <a:ext cx="4374143" cy="4256034"/>
            <a:chOff x="0" y="0"/>
            <a:chExt cx="4374142" cy="4256033"/>
          </a:xfrm>
        </p:grpSpPr>
        <p:grpSp>
          <p:nvGrpSpPr>
            <p:cNvPr id="1805" name="成组"/>
            <p:cNvGrpSpPr/>
            <p:nvPr/>
          </p:nvGrpSpPr>
          <p:grpSpPr>
            <a:xfrm>
              <a:off x="1353839" y="1876383"/>
              <a:ext cx="1716493" cy="852397"/>
              <a:chOff x="0" y="0"/>
              <a:chExt cx="1716491" cy="852396"/>
            </a:xfrm>
          </p:grpSpPr>
          <p:pic>
            <p:nvPicPr>
              <p:cNvPr id="1801" name="170920_MBP15_PF_Open_Svr_macOS_HighSierra_Desktop.png" descr="170920_MBP15_PF_Open_Svr_macOS_HighSierra_Desktop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-1"/>
                <a:ext cx="1495093" cy="8523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804" name="成组"/>
              <p:cNvGrpSpPr/>
              <p:nvPr/>
            </p:nvGrpSpPr>
            <p:grpSpPr>
              <a:xfrm>
                <a:off x="1021641" y="31742"/>
                <a:ext cx="694851" cy="820655"/>
                <a:chOff x="0" y="0"/>
                <a:chExt cx="694850" cy="820653"/>
              </a:xfrm>
            </p:grpSpPr>
            <p:pic>
              <p:nvPicPr>
                <p:cNvPr id="1802" name="170920_iPad_PF_V_AllColors_iOS11_Master.png" descr="170920_iPad_PF_V_AllColors_iOS11_Master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579383" cy="82065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803" name="170919_iPhone8_PF_V_Svr_iOS11_HomeScreen_9-41.png" descr="170919_iPhone8_PF_V_Svr_iOS11_HomeScreen_9-41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rcRect l="33" r="32"/>
                <a:stretch>
                  <a:fillRect/>
                </a:stretch>
              </p:blipFill>
              <p:spPr>
                <a:xfrm>
                  <a:off x="462568" y="348196"/>
                  <a:ext cx="232283" cy="47244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1806" name="圆形"/>
            <p:cNvSpPr/>
            <p:nvPr/>
          </p:nvSpPr>
          <p:spPr>
            <a:xfrm>
              <a:off x="338593" y="429088"/>
              <a:ext cx="3746986" cy="3746987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829" name="成组"/>
            <p:cNvGrpSpPr/>
            <p:nvPr/>
          </p:nvGrpSpPr>
          <p:grpSpPr>
            <a:xfrm>
              <a:off x="3406046" y="1327482"/>
              <a:ext cx="968097" cy="968097"/>
              <a:chOff x="0" y="0"/>
              <a:chExt cx="968096" cy="968096"/>
            </a:xfrm>
          </p:grpSpPr>
          <p:sp>
            <p:nvSpPr>
              <p:cNvPr id="1807" name="圆形"/>
              <p:cNvSpPr/>
              <p:nvPr/>
            </p:nvSpPr>
            <p:spPr>
              <a:xfrm>
                <a:off x="-1" y="-1"/>
                <a:ext cx="968098" cy="96809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1827" name="成组"/>
              <p:cNvGrpSpPr/>
              <p:nvPr/>
            </p:nvGrpSpPr>
            <p:grpSpPr>
              <a:xfrm>
                <a:off x="348932" y="134370"/>
                <a:ext cx="321018" cy="425342"/>
                <a:chOff x="-1" y="0"/>
                <a:chExt cx="321016" cy="425341"/>
              </a:xfrm>
            </p:grpSpPr>
            <p:grpSp>
              <p:nvGrpSpPr>
                <p:cNvPr id="1812" name="成组"/>
                <p:cNvGrpSpPr/>
                <p:nvPr/>
              </p:nvGrpSpPr>
              <p:grpSpPr>
                <a:xfrm>
                  <a:off x="44026" y="0"/>
                  <a:ext cx="276990" cy="381759"/>
                  <a:chOff x="0" y="0"/>
                  <a:chExt cx="276989" cy="381758"/>
                </a:xfrm>
              </p:grpSpPr>
              <p:sp>
                <p:nvSpPr>
                  <p:cNvPr id="1808" name="矩形"/>
                  <p:cNvSpPr/>
                  <p:nvPr/>
                </p:nvSpPr>
                <p:spPr>
                  <a:xfrm>
                    <a:off x="22503" y="31319"/>
                    <a:ext cx="234258" cy="34153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216">
                      <a:defRPr sz="3600">
                        <a:solidFill>
                          <a:srgbClr val="FFFFFF"/>
                        </a:solidFill>
                        <a:uFill>
                          <a:solidFill>
                            <a:srgbClr val="7F7F7F"/>
                          </a:solidFill>
                        </a:uFill>
                        <a:latin typeface="SF Hello Regular"/>
                        <a:ea typeface="SF Hello Regular"/>
                        <a:cs typeface="SF Hello Regular"/>
                        <a:sym typeface="SF Hello Regular"/>
                      </a:defRPr>
                    </a:pPr>
                    <a:endParaRPr/>
                  </a:p>
                </p:txBody>
              </p:sp>
              <p:sp>
                <p:nvSpPr>
                  <p:cNvPr id="1809" name="形状"/>
                  <p:cNvSpPr/>
                  <p:nvPr/>
                </p:nvSpPr>
                <p:spPr>
                  <a:xfrm>
                    <a:off x="0" y="0"/>
                    <a:ext cx="276990" cy="3817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48" y="0"/>
                        </a:moveTo>
                        <a:cubicBezTo>
                          <a:pt x="742" y="0"/>
                          <a:pt x="0" y="545"/>
                          <a:pt x="0" y="1202"/>
                        </a:cubicBezTo>
                        <a:lnTo>
                          <a:pt x="0" y="20404"/>
                        </a:lnTo>
                        <a:cubicBezTo>
                          <a:pt x="0" y="21062"/>
                          <a:pt x="742" y="21600"/>
                          <a:pt x="1648" y="21600"/>
                        </a:cubicBezTo>
                        <a:lnTo>
                          <a:pt x="19956" y="21600"/>
                        </a:lnTo>
                        <a:cubicBezTo>
                          <a:pt x="20862" y="21600"/>
                          <a:pt x="21600" y="21062"/>
                          <a:pt x="21600" y="20404"/>
                        </a:cubicBezTo>
                        <a:lnTo>
                          <a:pt x="21600" y="1202"/>
                        </a:lnTo>
                        <a:cubicBezTo>
                          <a:pt x="21600" y="545"/>
                          <a:pt x="20862" y="0"/>
                          <a:pt x="19956" y="0"/>
                        </a:cubicBezTo>
                        <a:lnTo>
                          <a:pt x="1648" y="0"/>
                        </a:lnTo>
                        <a:close/>
                        <a:moveTo>
                          <a:pt x="1546" y="2445"/>
                        </a:moveTo>
                        <a:lnTo>
                          <a:pt x="19892" y="2445"/>
                        </a:lnTo>
                        <a:lnTo>
                          <a:pt x="19892" y="19183"/>
                        </a:lnTo>
                        <a:lnTo>
                          <a:pt x="1546" y="19183"/>
                        </a:lnTo>
                        <a:lnTo>
                          <a:pt x="1546" y="244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3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uFill>
                          <a:solidFill>
                            <a:srgbClr val="7F7F7F"/>
                          </a:solidFill>
                        </a:uFill>
                        <a:latin typeface="SF Hello Regular"/>
                        <a:ea typeface="SF Hello Regular"/>
                        <a:cs typeface="SF Hello Regular"/>
                        <a:sym typeface="SF Hello Regular"/>
                      </a:defRPr>
                    </a:pPr>
                    <a:endParaRPr/>
                  </a:p>
                </p:txBody>
              </p:sp>
              <p:sp>
                <p:nvSpPr>
                  <p:cNvPr id="1810" name="圆形"/>
                  <p:cNvSpPr/>
                  <p:nvPr/>
                </p:nvSpPr>
                <p:spPr>
                  <a:xfrm>
                    <a:off x="128490" y="350053"/>
                    <a:ext cx="20009" cy="2000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216">
                      <a:defRPr sz="3600">
                        <a:solidFill>
                          <a:srgbClr val="FFFFFF"/>
                        </a:solidFill>
                        <a:uFill>
                          <a:solidFill>
                            <a:srgbClr val="7F7F7F"/>
                          </a:solidFill>
                        </a:uFill>
                        <a:latin typeface="SF Hello Regular"/>
                        <a:ea typeface="SF Hello Regular"/>
                        <a:cs typeface="SF Hello Regular"/>
                        <a:sym typeface="SF Hello Regular"/>
                      </a:defRPr>
                    </a:pPr>
                    <a:endParaRPr/>
                  </a:p>
                </p:txBody>
              </p:sp>
              <p:sp>
                <p:nvSpPr>
                  <p:cNvPr id="1811" name="圆形"/>
                  <p:cNvSpPr/>
                  <p:nvPr/>
                </p:nvSpPr>
                <p:spPr>
                  <a:xfrm>
                    <a:off x="132157" y="16023"/>
                    <a:ext cx="12701" cy="1270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216">
                      <a:defRPr sz="3600">
                        <a:solidFill>
                          <a:srgbClr val="FFFFFF"/>
                        </a:solidFill>
                        <a:uFill>
                          <a:solidFill>
                            <a:srgbClr val="7F7F7F"/>
                          </a:solidFill>
                        </a:uFill>
                        <a:latin typeface="SF Hello Regular"/>
                        <a:ea typeface="SF Hello Regular"/>
                        <a:cs typeface="SF Hello Regular"/>
                        <a:sym typeface="SF Hello Regular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17" name="成组"/>
                <p:cNvGrpSpPr/>
                <p:nvPr/>
              </p:nvGrpSpPr>
              <p:grpSpPr>
                <a:xfrm>
                  <a:off x="22012" y="21790"/>
                  <a:ext cx="276991" cy="381760"/>
                  <a:chOff x="0" y="0"/>
                  <a:chExt cx="276989" cy="381758"/>
                </a:xfrm>
              </p:grpSpPr>
              <p:sp>
                <p:nvSpPr>
                  <p:cNvPr id="1813" name="矩形"/>
                  <p:cNvSpPr/>
                  <p:nvPr/>
                </p:nvSpPr>
                <p:spPr>
                  <a:xfrm>
                    <a:off x="22503" y="31319"/>
                    <a:ext cx="234258" cy="34153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216">
                      <a:defRPr sz="3600">
                        <a:solidFill>
                          <a:srgbClr val="FFFFFF"/>
                        </a:solidFill>
                        <a:uFill>
                          <a:solidFill>
                            <a:srgbClr val="7F7F7F"/>
                          </a:solidFill>
                        </a:uFill>
                        <a:latin typeface="SF Hello Regular"/>
                        <a:ea typeface="SF Hello Regular"/>
                        <a:cs typeface="SF Hello Regular"/>
                        <a:sym typeface="SF Hello Regular"/>
                      </a:defRPr>
                    </a:pPr>
                    <a:endParaRPr/>
                  </a:p>
                </p:txBody>
              </p:sp>
              <p:sp>
                <p:nvSpPr>
                  <p:cNvPr id="1814" name="形状"/>
                  <p:cNvSpPr/>
                  <p:nvPr/>
                </p:nvSpPr>
                <p:spPr>
                  <a:xfrm>
                    <a:off x="0" y="-1"/>
                    <a:ext cx="276990" cy="38176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48" y="0"/>
                        </a:moveTo>
                        <a:cubicBezTo>
                          <a:pt x="742" y="0"/>
                          <a:pt x="0" y="545"/>
                          <a:pt x="0" y="1202"/>
                        </a:cubicBezTo>
                        <a:lnTo>
                          <a:pt x="0" y="20404"/>
                        </a:lnTo>
                        <a:cubicBezTo>
                          <a:pt x="0" y="21062"/>
                          <a:pt x="742" y="21600"/>
                          <a:pt x="1648" y="21600"/>
                        </a:cubicBezTo>
                        <a:lnTo>
                          <a:pt x="19956" y="21600"/>
                        </a:lnTo>
                        <a:cubicBezTo>
                          <a:pt x="20862" y="21600"/>
                          <a:pt x="21600" y="21062"/>
                          <a:pt x="21600" y="20404"/>
                        </a:cubicBezTo>
                        <a:lnTo>
                          <a:pt x="21600" y="1202"/>
                        </a:lnTo>
                        <a:cubicBezTo>
                          <a:pt x="21600" y="545"/>
                          <a:pt x="20862" y="0"/>
                          <a:pt x="19956" y="0"/>
                        </a:cubicBezTo>
                        <a:lnTo>
                          <a:pt x="1648" y="0"/>
                        </a:lnTo>
                        <a:close/>
                        <a:moveTo>
                          <a:pt x="1546" y="2445"/>
                        </a:moveTo>
                        <a:lnTo>
                          <a:pt x="19892" y="2445"/>
                        </a:lnTo>
                        <a:lnTo>
                          <a:pt x="19892" y="19183"/>
                        </a:lnTo>
                        <a:lnTo>
                          <a:pt x="1546" y="19183"/>
                        </a:lnTo>
                        <a:lnTo>
                          <a:pt x="1546" y="244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3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uFill>
                          <a:solidFill>
                            <a:srgbClr val="7F7F7F"/>
                          </a:solidFill>
                        </a:uFill>
                        <a:latin typeface="SF Hello Regular"/>
                        <a:ea typeface="SF Hello Regular"/>
                        <a:cs typeface="SF Hello Regular"/>
                        <a:sym typeface="SF Hello Regular"/>
                      </a:defRPr>
                    </a:pPr>
                    <a:endParaRPr/>
                  </a:p>
                </p:txBody>
              </p:sp>
              <p:sp>
                <p:nvSpPr>
                  <p:cNvPr id="1815" name="圆形"/>
                  <p:cNvSpPr/>
                  <p:nvPr/>
                </p:nvSpPr>
                <p:spPr>
                  <a:xfrm>
                    <a:off x="128490" y="350054"/>
                    <a:ext cx="20009" cy="2000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216">
                      <a:defRPr sz="3600">
                        <a:solidFill>
                          <a:srgbClr val="FFFFFF"/>
                        </a:solidFill>
                        <a:uFill>
                          <a:solidFill>
                            <a:srgbClr val="7F7F7F"/>
                          </a:solidFill>
                        </a:uFill>
                        <a:latin typeface="SF Hello Regular"/>
                        <a:ea typeface="SF Hello Regular"/>
                        <a:cs typeface="SF Hello Regular"/>
                        <a:sym typeface="SF Hello Regular"/>
                      </a:defRPr>
                    </a:pPr>
                    <a:endParaRPr/>
                  </a:p>
                </p:txBody>
              </p:sp>
              <p:sp>
                <p:nvSpPr>
                  <p:cNvPr id="1816" name="圆形"/>
                  <p:cNvSpPr/>
                  <p:nvPr/>
                </p:nvSpPr>
                <p:spPr>
                  <a:xfrm>
                    <a:off x="132157" y="16023"/>
                    <a:ext cx="12701" cy="1270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914216">
                      <a:defRPr sz="3600">
                        <a:solidFill>
                          <a:srgbClr val="FFFFFF"/>
                        </a:solidFill>
                        <a:uFill>
                          <a:solidFill>
                            <a:srgbClr val="7F7F7F"/>
                          </a:solidFill>
                        </a:uFill>
                        <a:latin typeface="SF Hello Regular"/>
                        <a:ea typeface="SF Hello Regular"/>
                        <a:cs typeface="SF Hello Regular"/>
                        <a:sym typeface="SF Hello Regular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26" name="成组"/>
                <p:cNvGrpSpPr/>
                <p:nvPr/>
              </p:nvGrpSpPr>
              <p:grpSpPr>
                <a:xfrm>
                  <a:off x="-2" y="43582"/>
                  <a:ext cx="276992" cy="381760"/>
                  <a:chOff x="0" y="0"/>
                  <a:chExt cx="276990" cy="381759"/>
                </a:xfrm>
              </p:grpSpPr>
              <p:grpSp>
                <p:nvGrpSpPr>
                  <p:cNvPr id="1822" name="成组"/>
                  <p:cNvGrpSpPr/>
                  <p:nvPr/>
                </p:nvGrpSpPr>
                <p:grpSpPr>
                  <a:xfrm>
                    <a:off x="-1" y="-1"/>
                    <a:ext cx="276992" cy="381761"/>
                    <a:chOff x="0" y="0"/>
                    <a:chExt cx="276990" cy="381759"/>
                  </a:xfrm>
                </p:grpSpPr>
                <p:sp>
                  <p:nvSpPr>
                    <p:cNvPr id="1818" name="矩形"/>
                    <p:cNvSpPr/>
                    <p:nvPr/>
                  </p:nvSpPr>
                  <p:spPr>
                    <a:xfrm>
                      <a:off x="19926" y="31319"/>
                      <a:ext cx="234259" cy="34153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defTabSz="914216">
                        <a:defRPr sz="3600">
                          <a:solidFill>
                            <a:srgbClr val="FFFFFF"/>
                          </a:solidFill>
                          <a:uFill>
                            <a:solidFill>
                              <a:srgbClr val="7F7F7F"/>
                            </a:solidFill>
                          </a:uFill>
                          <a:latin typeface="SF Hello Regular"/>
                          <a:ea typeface="SF Hello Regular"/>
                          <a:cs typeface="SF Hello Regular"/>
                          <a:sym typeface="SF Hello Regular"/>
                        </a:defRPr>
                      </a:pPr>
                      <a:endParaRPr/>
                    </a:p>
                  </p:txBody>
                </p:sp>
                <p:sp>
                  <p:nvSpPr>
                    <p:cNvPr id="1819" name="形状"/>
                    <p:cNvSpPr/>
                    <p:nvPr/>
                  </p:nvSpPr>
                  <p:spPr>
                    <a:xfrm>
                      <a:off x="-1" y="-1"/>
                      <a:ext cx="276992" cy="38176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648" y="0"/>
                          </a:moveTo>
                          <a:cubicBezTo>
                            <a:pt x="742" y="0"/>
                            <a:pt x="0" y="545"/>
                            <a:pt x="0" y="1202"/>
                          </a:cubicBezTo>
                          <a:lnTo>
                            <a:pt x="0" y="20404"/>
                          </a:lnTo>
                          <a:cubicBezTo>
                            <a:pt x="0" y="21062"/>
                            <a:pt x="742" y="21600"/>
                            <a:pt x="1648" y="21600"/>
                          </a:cubicBezTo>
                          <a:lnTo>
                            <a:pt x="19956" y="21600"/>
                          </a:lnTo>
                          <a:cubicBezTo>
                            <a:pt x="20862" y="21600"/>
                            <a:pt x="21600" y="21062"/>
                            <a:pt x="21600" y="20404"/>
                          </a:cubicBezTo>
                          <a:lnTo>
                            <a:pt x="21600" y="1202"/>
                          </a:lnTo>
                          <a:cubicBezTo>
                            <a:pt x="21600" y="545"/>
                            <a:pt x="20862" y="0"/>
                            <a:pt x="19956" y="0"/>
                          </a:cubicBezTo>
                          <a:lnTo>
                            <a:pt x="1648" y="0"/>
                          </a:lnTo>
                          <a:close/>
                          <a:moveTo>
                            <a:pt x="1546" y="2445"/>
                          </a:moveTo>
                          <a:lnTo>
                            <a:pt x="19892" y="2445"/>
                          </a:lnTo>
                          <a:lnTo>
                            <a:pt x="19892" y="19183"/>
                          </a:lnTo>
                          <a:lnTo>
                            <a:pt x="1546" y="19183"/>
                          </a:lnTo>
                          <a:lnTo>
                            <a:pt x="1546" y="244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54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defTabSz="228553">
                        <a:defRPr sz="13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uFill>
                            <a:solidFill>
                              <a:srgbClr val="7F7F7F"/>
                            </a:solidFill>
                          </a:uFill>
                          <a:latin typeface="SF Hello Regular"/>
                          <a:ea typeface="SF Hello Regular"/>
                          <a:cs typeface="SF Hello Regular"/>
                          <a:sym typeface="SF Hello Regular"/>
                        </a:defRPr>
                      </a:pPr>
                      <a:endParaRPr/>
                    </a:p>
                  </p:txBody>
                </p:sp>
                <p:sp>
                  <p:nvSpPr>
                    <p:cNvPr id="1820" name="圆形"/>
                    <p:cNvSpPr/>
                    <p:nvPr/>
                  </p:nvSpPr>
                  <p:spPr>
                    <a:xfrm>
                      <a:off x="128490" y="350054"/>
                      <a:ext cx="20009" cy="2000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defTabSz="914216">
                        <a:defRPr sz="3600">
                          <a:solidFill>
                            <a:srgbClr val="FFFFFF"/>
                          </a:solidFill>
                          <a:uFill>
                            <a:solidFill>
                              <a:srgbClr val="7F7F7F"/>
                            </a:solidFill>
                          </a:uFill>
                          <a:latin typeface="SF Hello Regular"/>
                          <a:ea typeface="SF Hello Regular"/>
                          <a:cs typeface="SF Hello Regular"/>
                          <a:sym typeface="SF Hello Regular"/>
                        </a:defRPr>
                      </a:pPr>
                      <a:endParaRPr/>
                    </a:p>
                  </p:txBody>
                </p:sp>
                <p:sp>
                  <p:nvSpPr>
                    <p:cNvPr id="1821" name="圆形"/>
                    <p:cNvSpPr/>
                    <p:nvPr/>
                  </p:nvSpPr>
                  <p:spPr>
                    <a:xfrm>
                      <a:off x="132158" y="16023"/>
                      <a:ext cx="12701" cy="12701"/>
                    </a:xfrm>
                    <a:prstGeom prst="ellipse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defTabSz="914216">
                        <a:defRPr sz="3600">
                          <a:solidFill>
                            <a:srgbClr val="FFFFFF"/>
                          </a:solidFill>
                          <a:uFill>
                            <a:solidFill>
                              <a:srgbClr val="7F7F7F"/>
                            </a:solidFill>
                          </a:uFill>
                          <a:latin typeface="SF Hello Regular"/>
                          <a:ea typeface="SF Hello Regular"/>
                          <a:cs typeface="SF Hello Regular"/>
                          <a:sym typeface="SF Hello Regular"/>
                        </a:defRPr>
                      </a:pPr>
                      <a:endParaRPr/>
                    </a:p>
                  </p:txBody>
                </p:sp>
              </p:grpSp>
              <p:grpSp>
                <p:nvGrpSpPr>
                  <p:cNvPr id="1825" name="成组"/>
                  <p:cNvGrpSpPr/>
                  <p:nvPr/>
                </p:nvGrpSpPr>
                <p:grpSpPr>
                  <a:xfrm>
                    <a:off x="76080" y="128445"/>
                    <a:ext cx="124855" cy="124855"/>
                    <a:chOff x="0" y="0"/>
                    <a:chExt cx="124854" cy="124854"/>
                  </a:xfrm>
                </p:grpSpPr>
                <p:sp>
                  <p:nvSpPr>
                    <p:cNvPr id="1823" name="圆形"/>
                    <p:cNvSpPr/>
                    <p:nvPr/>
                  </p:nvSpPr>
                  <p:spPr>
                    <a:xfrm>
                      <a:off x="-1" y="-1"/>
                      <a:ext cx="124856" cy="12485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defTabSz="228553">
                        <a:defRPr sz="15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p:txBody>
                </p:sp>
                <p:sp>
                  <p:nvSpPr>
                    <p:cNvPr id="1824" name="线条"/>
                    <p:cNvSpPr/>
                    <p:nvPr/>
                  </p:nvSpPr>
                  <p:spPr>
                    <a:xfrm>
                      <a:off x="23679" y="38747"/>
                      <a:ext cx="76992" cy="4954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7701" y="21600"/>
                          </a:lnTo>
                          <a:lnTo>
                            <a:pt x="0" y="9631"/>
                          </a:lnTo>
                        </a:path>
                      </a:pathLst>
                    </a:custGeom>
                    <a:noFill/>
                    <a:ln w="508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defTabSz="228553">
                        <a:defRPr sz="15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1828" name="激活/部署"/>
              <p:cNvSpPr txBox="1"/>
              <p:nvPr/>
            </p:nvSpPr>
            <p:spPr>
              <a:xfrm>
                <a:off x="129593" y="624726"/>
                <a:ext cx="708909" cy="253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392" tIns="25392" rIns="25392" bIns="25392" numCol="1" anchor="ctr">
                <a:spAutoFit/>
              </a:bodyPr>
              <a:lstStyle/>
              <a:p>
                <a:pPr>
                  <a:defRPr sz="1100">
                    <a:solidFill>
                      <a:srgbClr val="5E5E5E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激活</a:t>
                </a:r>
                <a:r>
                  <a:t>/</a:t>
                </a: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部署</a:t>
                </a:r>
              </a:p>
            </p:txBody>
          </p:sp>
        </p:grpSp>
        <p:grpSp>
          <p:nvGrpSpPr>
            <p:cNvPr id="1849" name="成组"/>
            <p:cNvGrpSpPr/>
            <p:nvPr/>
          </p:nvGrpSpPr>
          <p:grpSpPr>
            <a:xfrm>
              <a:off x="1731144" y="0"/>
              <a:ext cx="961885" cy="961885"/>
              <a:chOff x="0" y="0"/>
              <a:chExt cx="961884" cy="961884"/>
            </a:xfrm>
          </p:grpSpPr>
          <p:sp>
            <p:nvSpPr>
              <p:cNvPr id="1830" name="圆形"/>
              <p:cNvSpPr/>
              <p:nvPr/>
            </p:nvSpPr>
            <p:spPr>
              <a:xfrm>
                <a:off x="-1" y="-1"/>
                <a:ext cx="961885" cy="96188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1847" name="成组"/>
              <p:cNvGrpSpPr/>
              <p:nvPr/>
            </p:nvGrpSpPr>
            <p:grpSpPr>
              <a:xfrm>
                <a:off x="346315" y="191561"/>
                <a:ext cx="243957" cy="326286"/>
                <a:chOff x="0" y="0"/>
                <a:chExt cx="243955" cy="326285"/>
              </a:xfrm>
            </p:grpSpPr>
            <p:grpSp>
              <p:nvGrpSpPr>
                <p:cNvPr id="1845" name="成组"/>
                <p:cNvGrpSpPr/>
                <p:nvPr/>
              </p:nvGrpSpPr>
              <p:grpSpPr>
                <a:xfrm>
                  <a:off x="0" y="-1"/>
                  <a:ext cx="243956" cy="326287"/>
                  <a:chOff x="0" y="0"/>
                  <a:chExt cx="243955" cy="326285"/>
                </a:xfrm>
              </p:grpSpPr>
              <p:sp>
                <p:nvSpPr>
                  <p:cNvPr id="1831" name="形状"/>
                  <p:cNvSpPr/>
                  <p:nvPr/>
                </p:nvSpPr>
                <p:spPr>
                  <a:xfrm>
                    <a:off x="0" y="-1"/>
                    <a:ext cx="243956" cy="32628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176" y="19942"/>
                        </a:moveTo>
                        <a:cubicBezTo>
                          <a:pt x="10779" y="19942"/>
                          <a:pt x="10456" y="20170"/>
                          <a:pt x="10456" y="20451"/>
                        </a:cubicBezTo>
                        <a:cubicBezTo>
                          <a:pt x="10456" y="20733"/>
                          <a:pt x="10779" y="20961"/>
                          <a:pt x="11176" y="20961"/>
                        </a:cubicBezTo>
                        <a:cubicBezTo>
                          <a:pt x="11574" y="20961"/>
                          <a:pt x="11896" y="20733"/>
                          <a:pt x="11896" y="20451"/>
                        </a:cubicBezTo>
                        <a:cubicBezTo>
                          <a:pt x="11896" y="20170"/>
                          <a:pt x="11574" y="19942"/>
                          <a:pt x="11176" y="19942"/>
                        </a:cubicBezTo>
                        <a:close/>
                        <a:moveTo>
                          <a:pt x="20393" y="2205"/>
                        </a:moveTo>
                        <a:lnTo>
                          <a:pt x="1207" y="2205"/>
                        </a:lnTo>
                        <a:lnTo>
                          <a:pt x="1207" y="19273"/>
                        </a:lnTo>
                        <a:lnTo>
                          <a:pt x="20393" y="19273"/>
                        </a:lnTo>
                        <a:lnTo>
                          <a:pt x="20393" y="2205"/>
                        </a:lnTo>
                        <a:close/>
                        <a:moveTo>
                          <a:pt x="20063" y="21600"/>
                        </a:moveTo>
                        <a:lnTo>
                          <a:pt x="1537" y="21600"/>
                        </a:lnTo>
                        <a:cubicBezTo>
                          <a:pt x="1112" y="21600"/>
                          <a:pt x="728" y="21477"/>
                          <a:pt x="450" y="21279"/>
                        </a:cubicBezTo>
                        <a:cubicBezTo>
                          <a:pt x="172" y="21081"/>
                          <a:pt x="0" y="20806"/>
                          <a:pt x="0" y="20504"/>
                        </a:cubicBezTo>
                        <a:lnTo>
                          <a:pt x="0" y="1096"/>
                        </a:lnTo>
                        <a:cubicBezTo>
                          <a:pt x="0" y="794"/>
                          <a:pt x="172" y="520"/>
                          <a:pt x="450" y="321"/>
                        </a:cubicBezTo>
                        <a:cubicBezTo>
                          <a:pt x="728" y="123"/>
                          <a:pt x="1112" y="0"/>
                          <a:pt x="1537" y="0"/>
                        </a:cubicBezTo>
                        <a:lnTo>
                          <a:pt x="20063" y="0"/>
                        </a:lnTo>
                        <a:cubicBezTo>
                          <a:pt x="20488" y="0"/>
                          <a:pt x="20872" y="123"/>
                          <a:pt x="21150" y="321"/>
                        </a:cubicBezTo>
                        <a:cubicBezTo>
                          <a:pt x="21428" y="520"/>
                          <a:pt x="21600" y="794"/>
                          <a:pt x="21600" y="1096"/>
                        </a:cubicBezTo>
                        <a:lnTo>
                          <a:pt x="21600" y="20504"/>
                        </a:lnTo>
                        <a:cubicBezTo>
                          <a:pt x="21600" y="20806"/>
                          <a:pt x="21428" y="21081"/>
                          <a:pt x="21150" y="21279"/>
                        </a:cubicBezTo>
                        <a:cubicBezTo>
                          <a:pt x="20872" y="21477"/>
                          <a:pt x="20488" y="21600"/>
                          <a:pt x="20063" y="216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32" name="正方形"/>
                  <p:cNvSpPr/>
                  <p:nvPr/>
                </p:nvSpPr>
                <p:spPr>
                  <a:xfrm>
                    <a:off x="35128" y="47120"/>
                    <a:ext cx="59037" cy="56335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33" name="线条"/>
                  <p:cNvSpPr/>
                  <p:nvPr/>
                </p:nvSpPr>
                <p:spPr>
                  <a:xfrm flipH="1" flipV="1">
                    <a:off x="107479" y="53309"/>
                    <a:ext cx="107879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34" name="线条"/>
                  <p:cNvSpPr/>
                  <p:nvPr/>
                </p:nvSpPr>
                <p:spPr>
                  <a:xfrm flipH="1" flipV="1">
                    <a:off x="107479" y="63699"/>
                    <a:ext cx="107879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35" name="正方形"/>
                  <p:cNvSpPr/>
                  <p:nvPr/>
                </p:nvSpPr>
                <p:spPr>
                  <a:xfrm>
                    <a:off x="35128" y="134880"/>
                    <a:ext cx="59037" cy="56335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36" name="线条"/>
                  <p:cNvSpPr/>
                  <p:nvPr/>
                </p:nvSpPr>
                <p:spPr>
                  <a:xfrm flipH="1" flipV="1">
                    <a:off x="107479" y="140609"/>
                    <a:ext cx="107879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37" name="线条"/>
                  <p:cNvSpPr/>
                  <p:nvPr/>
                </p:nvSpPr>
                <p:spPr>
                  <a:xfrm flipH="1" flipV="1">
                    <a:off x="107479" y="150999"/>
                    <a:ext cx="107879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38" name="线条"/>
                  <p:cNvSpPr/>
                  <p:nvPr/>
                </p:nvSpPr>
                <p:spPr>
                  <a:xfrm>
                    <a:off x="44561" y="149506"/>
                    <a:ext cx="40074" cy="247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9810"/>
                        </a:moveTo>
                        <a:lnTo>
                          <a:pt x="7627" y="21600"/>
                        </a:lnTo>
                        <a:lnTo>
                          <a:pt x="21600" y="0"/>
                        </a:lnTo>
                      </a:path>
                    </a:pathLst>
                  </a:custGeom>
                  <a:noFill/>
                  <a:ln w="381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39" name="正方形"/>
                  <p:cNvSpPr/>
                  <p:nvPr/>
                </p:nvSpPr>
                <p:spPr>
                  <a:xfrm>
                    <a:off x="35128" y="221514"/>
                    <a:ext cx="59037" cy="56335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40" name="线条"/>
                  <p:cNvSpPr/>
                  <p:nvPr/>
                </p:nvSpPr>
                <p:spPr>
                  <a:xfrm flipH="1">
                    <a:off x="107479" y="226778"/>
                    <a:ext cx="107879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1" name="线条"/>
                  <p:cNvSpPr/>
                  <p:nvPr/>
                </p:nvSpPr>
                <p:spPr>
                  <a:xfrm flipH="1">
                    <a:off x="107479" y="237168"/>
                    <a:ext cx="107879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2" name="线条"/>
                  <p:cNvSpPr/>
                  <p:nvPr/>
                </p:nvSpPr>
                <p:spPr>
                  <a:xfrm>
                    <a:off x="44561" y="62872"/>
                    <a:ext cx="40074" cy="247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9810"/>
                        </a:moveTo>
                        <a:lnTo>
                          <a:pt x="7627" y="21600"/>
                        </a:lnTo>
                        <a:lnTo>
                          <a:pt x="21600" y="0"/>
                        </a:lnTo>
                      </a:path>
                    </a:pathLst>
                  </a:custGeom>
                  <a:noFill/>
                  <a:ln w="381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43" name="线条"/>
                  <p:cNvSpPr/>
                  <p:nvPr/>
                </p:nvSpPr>
                <p:spPr>
                  <a:xfrm>
                    <a:off x="49277" y="233890"/>
                    <a:ext cx="30921" cy="1484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74"/>
                        </a:moveTo>
                        <a:lnTo>
                          <a:pt x="10731" y="21600"/>
                        </a:lnTo>
                        <a:lnTo>
                          <a:pt x="21600" y="0"/>
                        </a:lnTo>
                      </a:path>
                    </a:pathLst>
                  </a:custGeom>
                  <a:noFill/>
                  <a:ln w="381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44" name="线条"/>
                  <p:cNvSpPr/>
                  <p:nvPr/>
                </p:nvSpPr>
                <p:spPr>
                  <a:xfrm>
                    <a:off x="49277" y="249642"/>
                    <a:ext cx="30921" cy="1484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21326"/>
                        </a:moveTo>
                        <a:lnTo>
                          <a:pt x="10869" y="0"/>
                        </a:lnTo>
                        <a:lnTo>
                          <a:pt x="0" y="21600"/>
                        </a:lnTo>
                      </a:path>
                    </a:pathLst>
                  </a:custGeom>
                  <a:noFill/>
                  <a:ln w="381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</p:grpSp>
            <p:sp>
              <p:nvSpPr>
                <p:cNvPr id="1846" name="矩形"/>
                <p:cNvSpPr/>
                <p:nvPr/>
              </p:nvSpPr>
              <p:spPr>
                <a:xfrm>
                  <a:off x="13456" y="33486"/>
                  <a:ext cx="216010" cy="2527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9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  <p:sp>
            <p:nvSpPr>
              <p:cNvPr id="1848" name="设备采购"/>
              <p:cNvSpPr txBox="1"/>
              <p:nvPr/>
            </p:nvSpPr>
            <p:spPr>
              <a:xfrm>
                <a:off x="144814" y="587751"/>
                <a:ext cx="672254" cy="253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392" tIns="25392" rIns="25392" bIns="25392" numCol="1" anchor="ctr">
                <a:spAutoFit/>
              </a:bodyPr>
              <a:lstStyle>
                <a:lvl1pPr>
                  <a:defRPr sz="1100">
                    <a:solidFill>
                      <a:srgbClr val="5E5E5E"/>
                    </a:solidFill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设备采购</a:t>
                </a:r>
              </a:p>
            </p:txBody>
          </p:sp>
        </p:grpSp>
        <p:grpSp>
          <p:nvGrpSpPr>
            <p:cNvPr id="1859" name="成组"/>
            <p:cNvGrpSpPr/>
            <p:nvPr/>
          </p:nvGrpSpPr>
          <p:grpSpPr>
            <a:xfrm>
              <a:off x="2857121" y="3287937"/>
              <a:ext cx="968097" cy="968097"/>
              <a:chOff x="0" y="0"/>
              <a:chExt cx="968096" cy="968096"/>
            </a:xfrm>
          </p:grpSpPr>
          <p:sp>
            <p:nvSpPr>
              <p:cNvPr id="1850" name="圆形"/>
              <p:cNvSpPr/>
              <p:nvPr/>
            </p:nvSpPr>
            <p:spPr>
              <a:xfrm>
                <a:off x="-1" y="-1"/>
                <a:ext cx="968098" cy="96809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1857" name="成组"/>
              <p:cNvGrpSpPr/>
              <p:nvPr/>
            </p:nvGrpSpPr>
            <p:grpSpPr>
              <a:xfrm>
                <a:off x="241318" y="173594"/>
                <a:ext cx="485460" cy="312484"/>
                <a:chOff x="0" y="0"/>
                <a:chExt cx="485459" cy="312482"/>
              </a:xfrm>
            </p:grpSpPr>
            <p:sp>
              <p:nvSpPr>
                <p:cNvPr id="1851" name="形状"/>
                <p:cNvSpPr/>
                <p:nvPr/>
              </p:nvSpPr>
              <p:spPr>
                <a:xfrm>
                  <a:off x="178155" y="-1"/>
                  <a:ext cx="123915" cy="1210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04" y="18355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96" y="18355"/>
                      </a:lnTo>
                      <a:cubicBezTo>
                        <a:pt x="143" y="17765"/>
                        <a:pt x="414" y="17208"/>
                        <a:pt x="909" y="16831"/>
                      </a:cubicBezTo>
                      <a:cubicBezTo>
                        <a:pt x="2758" y="15536"/>
                        <a:pt x="4958" y="14848"/>
                        <a:pt x="7205" y="14012"/>
                      </a:cubicBezTo>
                      <a:lnTo>
                        <a:pt x="7747" y="12816"/>
                      </a:lnTo>
                      <a:cubicBezTo>
                        <a:pt x="7827" y="12668"/>
                        <a:pt x="7970" y="12619"/>
                        <a:pt x="8098" y="12619"/>
                      </a:cubicBezTo>
                      <a:lnTo>
                        <a:pt x="8194" y="12619"/>
                      </a:lnTo>
                      <a:cubicBezTo>
                        <a:pt x="8289" y="12619"/>
                        <a:pt x="8369" y="12537"/>
                        <a:pt x="8369" y="12439"/>
                      </a:cubicBezTo>
                      <a:lnTo>
                        <a:pt x="8369" y="12259"/>
                      </a:lnTo>
                      <a:cubicBezTo>
                        <a:pt x="8369" y="12209"/>
                        <a:pt x="8369" y="12111"/>
                        <a:pt x="8321" y="12111"/>
                      </a:cubicBezTo>
                      <a:lnTo>
                        <a:pt x="8098" y="11832"/>
                      </a:lnTo>
                      <a:cubicBezTo>
                        <a:pt x="7970" y="11701"/>
                        <a:pt x="7827" y="11521"/>
                        <a:pt x="7795" y="11292"/>
                      </a:cubicBezTo>
                      <a:lnTo>
                        <a:pt x="7524" y="9899"/>
                      </a:lnTo>
                      <a:lnTo>
                        <a:pt x="7301" y="9849"/>
                      </a:lnTo>
                      <a:cubicBezTo>
                        <a:pt x="7157" y="9800"/>
                        <a:pt x="7030" y="9718"/>
                        <a:pt x="6982" y="9571"/>
                      </a:cubicBezTo>
                      <a:cubicBezTo>
                        <a:pt x="6663" y="8784"/>
                        <a:pt x="6536" y="7916"/>
                        <a:pt x="6536" y="7031"/>
                      </a:cubicBezTo>
                      <a:cubicBezTo>
                        <a:pt x="6536" y="6883"/>
                        <a:pt x="6615" y="6801"/>
                        <a:pt x="6759" y="6801"/>
                      </a:cubicBezTo>
                      <a:lnTo>
                        <a:pt x="6839" y="6801"/>
                      </a:lnTo>
                      <a:cubicBezTo>
                        <a:pt x="6839" y="6801"/>
                        <a:pt x="6440" y="4802"/>
                        <a:pt x="6440" y="3753"/>
                      </a:cubicBezTo>
                      <a:cubicBezTo>
                        <a:pt x="6440" y="1196"/>
                        <a:pt x="7923" y="1295"/>
                        <a:pt x="7923" y="1295"/>
                      </a:cubicBezTo>
                      <a:cubicBezTo>
                        <a:pt x="7923" y="1295"/>
                        <a:pt x="8465" y="0"/>
                        <a:pt x="10712" y="0"/>
                      </a:cubicBezTo>
                      <a:cubicBezTo>
                        <a:pt x="13183" y="0"/>
                        <a:pt x="15303" y="1475"/>
                        <a:pt x="15303" y="3753"/>
                      </a:cubicBezTo>
                      <a:cubicBezTo>
                        <a:pt x="15303" y="4769"/>
                        <a:pt x="14889" y="6752"/>
                        <a:pt x="14889" y="6752"/>
                      </a:cubicBezTo>
                      <a:lnTo>
                        <a:pt x="14985" y="6752"/>
                      </a:lnTo>
                      <a:cubicBezTo>
                        <a:pt x="15128" y="6752"/>
                        <a:pt x="15208" y="6850"/>
                        <a:pt x="15208" y="6981"/>
                      </a:cubicBezTo>
                      <a:cubicBezTo>
                        <a:pt x="15208" y="7916"/>
                        <a:pt x="15080" y="8735"/>
                        <a:pt x="14761" y="9522"/>
                      </a:cubicBezTo>
                      <a:cubicBezTo>
                        <a:pt x="14714" y="9669"/>
                        <a:pt x="14586" y="9751"/>
                        <a:pt x="14443" y="9800"/>
                      </a:cubicBezTo>
                      <a:lnTo>
                        <a:pt x="14219" y="9849"/>
                      </a:lnTo>
                      <a:lnTo>
                        <a:pt x="13948" y="11242"/>
                      </a:lnTo>
                      <a:cubicBezTo>
                        <a:pt x="13901" y="11472"/>
                        <a:pt x="13821" y="11652"/>
                        <a:pt x="13630" y="11800"/>
                      </a:cubicBezTo>
                      <a:lnTo>
                        <a:pt x="13374" y="12078"/>
                      </a:lnTo>
                      <a:cubicBezTo>
                        <a:pt x="13327" y="12111"/>
                        <a:pt x="13327" y="12160"/>
                        <a:pt x="13327" y="12209"/>
                      </a:cubicBezTo>
                      <a:lnTo>
                        <a:pt x="13327" y="12390"/>
                      </a:lnTo>
                      <a:cubicBezTo>
                        <a:pt x="13327" y="12439"/>
                        <a:pt x="13374" y="12586"/>
                        <a:pt x="13406" y="12586"/>
                      </a:cubicBezTo>
                      <a:lnTo>
                        <a:pt x="13677" y="12586"/>
                      </a:lnTo>
                      <a:cubicBezTo>
                        <a:pt x="13821" y="12586"/>
                        <a:pt x="13948" y="12619"/>
                        <a:pt x="14044" y="12767"/>
                      </a:cubicBezTo>
                      <a:lnTo>
                        <a:pt x="14586" y="13963"/>
                      </a:lnTo>
                      <a:cubicBezTo>
                        <a:pt x="16834" y="14750"/>
                        <a:pt x="19034" y="15487"/>
                        <a:pt x="20883" y="16782"/>
                      </a:cubicBezTo>
                      <a:cubicBezTo>
                        <a:pt x="21201" y="17159"/>
                        <a:pt x="21472" y="17765"/>
                        <a:pt x="21504" y="18355"/>
                      </a:cubicBezTo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228553">
                    <a:lnSpc>
                      <a:spcPct val="93000"/>
                    </a:lnSpc>
                    <a:defRPr sz="900">
                      <a:latin typeface="SF Hello Regular"/>
                      <a:ea typeface="SF Hello Regular"/>
                      <a:cs typeface="SF Hello Regular"/>
                      <a:sym typeface="SF Hello Regular"/>
                    </a:defRPr>
                  </a:pPr>
                  <a:endParaRPr/>
                </a:p>
              </p:txBody>
            </p:sp>
            <p:sp>
              <p:nvSpPr>
                <p:cNvPr id="1852" name="形状"/>
                <p:cNvSpPr/>
                <p:nvPr/>
              </p:nvSpPr>
              <p:spPr>
                <a:xfrm>
                  <a:off x="0" y="191436"/>
                  <a:ext cx="123512" cy="121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20" y="18355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80" y="18355"/>
                      </a:lnTo>
                      <a:cubicBezTo>
                        <a:pt x="128" y="17749"/>
                        <a:pt x="399" y="17208"/>
                        <a:pt x="893" y="16831"/>
                      </a:cubicBezTo>
                      <a:cubicBezTo>
                        <a:pt x="2744" y="15536"/>
                        <a:pt x="4945" y="14848"/>
                        <a:pt x="7195" y="14012"/>
                      </a:cubicBezTo>
                      <a:lnTo>
                        <a:pt x="7737" y="12816"/>
                      </a:lnTo>
                      <a:cubicBezTo>
                        <a:pt x="7833" y="12668"/>
                        <a:pt x="7960" y="12619"/>
                        <a:pt x="8104" y="12619"/>
                      </a:cubicBezTo>
                      <a:lnTo>
                        <a:pt x="8184" y="12619"/>
                      </a:lnTo>
                      <a:cubicBezTo>
                        <a:pt x="8279" y="12619"/>
                        <a:pt x="8375" y="12537"/>
                        <a:pt x="8375" y="12439"/>
                      </a:cubicBezTo>
                      <a:lnTo>
                        <a:pt x="8375" y="12259"/>
                      </a:lnTo>
                      <a:cubicBezTo>
                        <a:pt x="8375" y="12209"/>
                        <a:pt x="8375" y="12111"/>
                        <a:pt x="8327" y="12111"/>
                      </a:cubicBezTo>
                      <a:lnTo>
                        <a:pt x="8104" y="11832"/>
                      </a:lnTo>
                      <a:cubicBezTo>
                        <a:pt x="7960" y="11701"/>
                        <a:pt x="7833" y="11521"/>
                        <a:pt x="7785" y="11275"/>
                      </a:cubicBezTo>
                      <a:lnTo>
                        <a:pt x="7514" y="9899"/>
                      </a:lnTo>
                      <a:lnTo>
                        <a:pt x="7290" y="9849"/>
                      </a:lnTo>
                      <a:cubicBezTo>
                        <a:pt x="7147" y="9800"/>
                        <a:pt x="7019" y="9702"/>
                        <a:pt x="6971" y="9571"/>
                      </a:cubicBezTo>
                      <a:cubicBezTo>
                        <a:pt x="6652" y="8784"/>
                        <a:pt x="6525" y="7899"/>
                        <a:pt x="6525" y="7031"/>
                      </a:cubicBezTo>
                      <a:cubicBezTo>
                        <a:pt x="6525" y="6883"/>
                        <a:pt x="6620" y="6801"/>
                        <a:pt x="6748" y="6801"/>
                      </a:cubicBezTo>
                      <a:lnTo>
                        <a:pt x="6796" y="6801"/>
                      </a:lnTo>
                      <a:cubicBezTo>
                        <a:pt x="6796" y="6801"/>
                        <a:pt x="6381" y="4802"/>
                        <a:pt x="6381" y="3737"/>
                      </a:cubicBezTo>
                      <a:cubicBezTo>
                        <a:pt x="6381" y="1196"/>
                        <a:pt x="7881" y="1295"/>
                        <a:pt x="7881" y="1295"/>
                      </a:cubicBezTo>
                      <a:cubicBezTo>
                        <a:pt x="7881" y="1295"/>
                        <a:pt x="8407" y="0"/>
                        <a:pt x="10672" y="0"/>
                      </a:cubicBezTo>
                      <a:cubicBezTo>
                        <a:pt x="13145" y="0"/>
                        <a:pt x="15251" y="1475"/>
                        <a:pt x="15251" y="3737"/>
                      </a:cubicBezTo>
                      <a:cubicBezTo>
                        <a:pt x="15251" y="4769"/>
                        <a:pt x="14852" y="6752"/>
                        <a:pt x="14852" y="6752"/>
                      </a:cubicBezTo>
                      <a:lnTo>
                        <a:pt x="14900" y="6752"/>
                      </a:lnTo>
                      <a:cubicBezTo>
                        <a:pt x="15027" y="6752"/>
                        <a:pt x="15123" y="6850"/>
                        <a:pt x="15123" y="6981"/>
                      </a:cubicBezTo>
                      <a:cubicBezTo>
                        <a:pt x="15123" y="7899"/>
                        <a:pt x="14980" y="8735"/>
                        <a:pt x="14677" y="9522"/>
                      </a:cubicBezTo>
                      <a:cubicBezTo>
                        <a:pt x="14629" y="9669"/>
                        <a:pt x="14485" y="9751"/>
                        <a:pt x="14357" y="9800"/>
                      </a:cubicBezTo>
                      <a:lnTo>
                        <a:pt x="14134" y="9849"/>
                      </a:lnTo>
                      <a:lnTo>
                        <a:pt x="13863" y="11242"/>
                      </a:lnTo>
                      <a:cubicBezTo>
                        <a:pt x="13815" y="11472"/>
                        <a:pt x="13719" y="11652"/>
                        <a:pt x="13544" y="11783"/>
                      </a:cubicBezTo>
                      <a:lnTo>
                        <a:pt x="13273" y="12062"/>
                      </a:lnTo>
                      <a:cubicBezTo>
                        <a:pt x="13225" y="12111"/>
                        <a:pt x="13225" y="12160"/>
                        <a:pt x="13225" y="12209"/>
                      </a:cubicBezTo>
                      <a:lnTo>
                        <a:pt x="13225" y="12390"/>
                      </a:lnTo>
                      <a:cubicBezTo>
                        <a:pt x="13225" y="12439"/>
                        <a:pt x="13273" y="12570"/>
                        <a:pt x="13321" y="12570"/>
                      </a:cubicBezTo>
                      <a:lnTo>
                        <a:pt x="13544" y="12570"/>
                      </a:lnTo>
                      <a:cubicBezTo>
                        <a:pt x="13687" y="12570"/>
                        <a:pt x="13815" y="12619"/>
                        <a:pt x="13911" y="12767"/>
                      </a:cubicBezTo>
                      <a:lnTo>
                        <a:pt x="14453" y="13963"/>
                      </a:lnTo>
                      <a:cubicBezTo>
                        <a:pt x="16703" y="14750"/>
                        <a:pt x="18904" y="15487"/>
                        <a:pt x="20755" y="16782"/>
                      </a:cubicBezTo>
                      <a:cubicBezTo>
                        <a:pt x="21201" y="17159"/>
                        <a:pt x="21520" y="17749"/>
                        <a:pt x="21520" y="18355"/>
                      </a:cubicBezTo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228553">
                    <a:lnSpc>
                      <a:spcPct val="93000"/>
                    </a:lnSpc>
                    <a:defRPr sz="900">
                      <a:latin typeface="SF Hello Regular"/>
                      <a:ea typeface="SF Hello Regular"/>
                      <a:cs typeface="SF Hello Regular"/>
                      <a:sym typeface="SF Hello Regular"/>
                    </a:defRPr>
                  </a:pPr>
                  <a:endParaRPr/>
                </a:p>
              </p:txBody>
            </p:sp>
            <p:sp>
              <p:nvSpPr>
                <p:cNvPr id="1853" name="形状"/>
                <p:cNvSpPr/>
                <p:nvPr/>
              </p:nvSpPr>
              <p:spPr>
                <a:xfrm>
                  <a:off x="178357" y="191436"/>
                  <a:ext cx="123512" cy="121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20" y="18355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80" y="18355"/>
                      </a:lnTo>
                      <a:cubicBezTo>
                        <a:pt x="128" y="17749"/>
                        <a:pt x="399" y="17208"/>
                        <a:pt x="894" y="16831"/>
                      </a:cubicBezTo>
                      <a:cubicBezTo>
                        <a:pt x="2746" y="15536"/>
                        <a:pt x="4949" y="14848"/>
                        <a:pt x="7200" y="14012"/>
                      </a:cubicBezTo>
                      <a:lnTo>
                        <a:pt x="7743" y="12816"/>
                      </a:lnTo>
                      <a:cubicBezTo>
                        <a:pt x="7839" y="12668"/>
                        <a:pt x="7966" y="12619"/>
                        <a:pt x="8110" y="12619"/>
                      </a:cubicBezTo>
                      <a:lnTo>
                        <a:pt x="8190" y="12619"/>
                      </a:lnTo>
                      <a:cubicBezTo>
                        <a:pt x="8286" y="12619"/>
                        <a:pt x="8381" y="12537"/>
                        <a:pt x="8381" y="12439"/>
                      </a:cubicBezTo>
                      <a:lnTo>
                        <a:pt x="8381" y="12259"/>
                      </a:lnTo>
                      <a:cubicBezTo>
                        <a:pt x="8381" y="12209"/>
                        <a:pt x="8381" y="12111"/>
                        <a:pt x="8333" y="12111"/>
                      </a:cubicBezTo>
                      <a:lnTo>
                        <a:pt x="8110" y="11832"/>
                      </a:lnTo>
                      <a:cubicBezTo>
                        <a:pt x="7966" y="11701"/>
                        <a:pt x="7839" y="11521"/>
                        <a:pt x="7791" y="11275"/>
                      </a:cubicBezTo>
                      <a:lnTo>
                        <a:pt x="7519" y="9899"/>
                      </a:lnTo>
                      <a:lnTo>
                        <a:pt x="7296" y="9849"/>
                      </a:lnTo>
                      <a:cubicBezTo>
                        <a:pt x="7152" y="9800"/>
                        <a:pt x="7024" y="9702"/>
                        <a:pt x="6976" y="9571"/>
                      </a:cubicBezTo>
                      <a:cubicBezTo>
                        <a:pt x="6657" y="8784"/>
                        <a:pt x="6529" y="7899"/>
                        <a:pt x="6529" y="7031"/>
                      </a:cubicBezTo>
                      <a:cubicBezTo>
                        <a:pt x="6529" y="6883"/>
                        <a:pt x="6625" y="6801"/>
                        <a:pt x="6753" y="6801"/>
                      </a:cubicBezTo>
                      <a:lnTo>
                        <a:pt x="6849" y="6801"/>
                      </a:lnTo>
                      <a:cubicBezTo>
                        <a:pt x="6849" y="6801"/>
                        <a:pt x="6434" y="4802"/>
                        <a:pt x="6434" y="3737"/>
                      </a:cubicBezTo>
                      <a:cubicBezTo>
                        <a:pt x="6434" y="1196"/>
                        <a:pt x="7918" y="1295"/>
                        <a:pt x="7918" y="1295"/>
                      </a:cubicBezTo>
                      <a:cubicBezTo>
                        <a:pt x="7918" y="1295"/>
                        <a:pt x="8461" y="0"/>
                        <a:pt x="10712" y="0"/>
                      </a:cubicBezTo>
                      <a:cubicBezTo>
                        <a:pt x="13187" y="0"/>
                        <a:pt x="15294" y="1475"/>
                        <a:pt x="15294" y="3737"/>
                      </a:cubicBezTo>
                      <a:cubicBezTo>
                        <a:pt x="15294" y="4769"/>
                        <a:pt x="14895" y="6752"/>
                        <a:pt x="14895" y="6752"/>
                      </a:cubicBezTo>
                      <a:lnTo>
                        <a:pt x="14975" y="6752"/>
                      </a:lnTo>
                      <a:cubicBezTo>
                        <a:pt x="15118" y="6752"/>
                        <a:pt x="15214" y="6850"/>
                        <a:pt x="15214" y="6981"/>
                      </a:cubicBezTo>
                      <a:cubicBezTo>
                        <a:pt x="15214" y="7899"/>
                        <a:pt x="15071" y="8735"/>
                        <a:pt x="14751" y="9522"/>
                      </a:cubicBezTo>
                      <a:cubicBezTo>
                        <a:pt x="14719" y="9669"/>
                        <a:pt x="14576" y="9751"/>
                        <a:pt x="14448" y="9800"/>
                      </a:cubicBezTo>
                      <a:lnTo>
                        <a:pt x="14208" y="9849"/>
                      </a:lnTo>
                      <a:lnTo>
                        <a:pt x="13953" y="11242"/>
                      </a:lnTo>
                      <a:cubicBezTo>
                        <a:pt x="13905" y="11472"/>
                        <a:pt x="13809" y="11652"/>
                        <a:pt x="13634" y="11783"/>
                      </a:cubicBezTo>
                      <a:lnTo>
                        <a:pt x="13362" y="12062"/>
                      </a:lnTo>
                      <a:cubicBezTo>
                        <a:pt x="13314" y="12111"/>
                        <a:pt x="13314" y="12160"/>
                        <a:pt x="13314" y="12209"/>
                      </a:cubicBezTo>
                      <a:lnTo>
                        <a:pt x="13314" y="12390"/>
                      </a:lnTo>
                      <a:cubicBezTo>
                        <a:pt x="13314" y="12439"/>
                        <a:pt x="13362" y="12570"/>
                        <a:pt x="13410" y="12570"/>
                      </a:cubicBezTo>
                      <a:lnTo>
                        <a:pt x="13682" y="12570"/>
                      </a:lnTo>
                      <a:cubicBezTo>
                        <a:pt x="13809" y="12570"/>
                        <a:pt x="13953" y="12619"/>
                        <a:pt x="14033" y="12767"/>
                      </a:cubicBezTo>
                      <a:lnTo>
                        <a:pt x="14576" y="13963"/>
                      </a:lnTo>
                      <a:cubicBezTo>
                        <a:pt x="16827" y="14750"/>
                        <a:pt x="19030" y="15487"/>
                        <a:pt x="20882" y="16782"/>
                      </a:cubicBezTo>
                      <a:cubicBezTo>
                        <a:pt x="21201" y="17159"/>
                        <a:pt x="21472" y="17749"/>
                        <a:pt x="21520" y="18355"/>
                      </a:cubicBezTo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228553">
                    <a:lnSpc>
                      <a:spcPct val="93000"/>
                    </a:lnSpc>
                    <a:defRPr sz="900">
                      <a:latin typeface="SF Hello Regular"/>
                      <a:ea typeface="SF Hello Regular"/>
                      <a:cs typeface="SF Hello Regular"/>
                      <a:sym typeface="SF Hello Regular"/>
                    </a:defRPr>
                  </a:pPr>
                  <a:endParaRPr/>
                </a:p>
              </p:txBody>
            </p:sp>
            <p:sp>
              <p:nvSpPr>
                <p:cNvPr id="1854" name="形状"/>
                <p:cNvSpPr/>
                <p:nvPr/>
              </p:nvSpPr>
              <p:spPr>
                <a:xfrm>
                  <a:off x="361948" y="191436"/>
                  <a:ext cx="123512" cy="121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20" y="18355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80" y="18355"/>
                      </a:lnTo>
                      <a:cubicBezTo>
                        <a:pt x="128" y="17749"/>
                        <a:pt x="399" y="17208"/>
                        <a:pt x="893" y="16831"/>
                      </a:cubicBezTo>
                      <a:cubicBezTo>
                        <a:pt x="2744" y="15536"/>
                        <a:pt x="4945" y="14848"/>
                        <a:pt x="7195" y="14012"/>
                      </a:cubicBezTo>
                      <a:lnTo>
                        <a:pt x="7737" y="12816"/>
                      </a:lnTo>
                      <a:cubicBezTo>
                        <a:pt x="7833" y="12668"/>
                        <a:pt x="7960" y="12619"/>
                        <a:pt x="8104" y="12619"/>
                      </a:cubicBezTo>
                      <a:lnTo>
                        <a:pt x="8184" y="12619"/>
                      </a:lnTo>
                      <a:cubicBezTo>
                        <a:pt x="8279" y="12619"/>
                        <a:pt x="8375" y="12537"/>
                        <a:pt x="8375" y="12439"/>
                      </a:cubicBezTo>
                      <a:lnTo>
                        <a:pt x="8375" y="12259"/>
                      </a:lnTo>
                      <a:cubicBezTo>
                        <a:pt x="8375" y="12209"/>
                        <a:pt x="8375" y="12111"/>
                        <a:pt x="8327" y="12111"/>
                      </a:cubicBezTo>
                      <a:lnTo>
                        <a:pt x="8104" y="11832"/>
                      </a:lnTo>
                      <a:cubicBezTo>
                        <a:pt x="7960" y="11701"/>
                        <a:pt x="7833" y="11521"/>
                        <a:pt x="7785" y="11275"/>
                      </a:cubicBezTo>
                      <a:lnTo>
                        <a:pt x="7514" y="9899"/>
                      </a:lnTo>
                      <a:lnTo>
                        <a:pt x="7290" y="9849"/>
                      </a:lnTo>
                      <a:cubicBezTo>
                        <a:pt x="7147" y="9800"/>
                        <a:pt x="7019" y="9702"/>
                        <a:pt x="6971" y="9571"/>
                      </a:cubicBezTo>
                      <a:cubicBezTo>
                        <a:pt x="6652" y="8784"/>
                        <a:pt x="6525" y="7899"/>
                        <a:pt x="6525" y="7031"/>
                      </a:cubicBezTo>
                      <a:cubicBezTo>
                        <a:pt x="6525" y="6883"/>
                        <a:pt x="6604" y="6801"/>
                        <a:pt x="6748" y="6801"/>
                      </a:cubicBezTo>
                      <a:lnTo>
                        <a:pt x="6844" y="6801"/>
                      </a:lnTo>
                      <a:cubicBezTo>
                        <a:pt x="6844" y="6801"/>
                        <a:pt x="6429" y="4802"/>
                        <a:pt x="6429" y="3737"/>
                      </a:cubicBezTo>
                      <a:cubicBezTo>
                        <a:pt x="6429" y="1196"/>
                        <a:pt x="7913" y="1295"/>
                        <a:pt x="7913" y="1295"/>
                      </a:cubicBezTo>
                      <a:cubicBezTo>
                        <a:pt x="7913" y="1295"/>
                        <a:pt x="8455" y="0"/>
                        <a:pt x="10704" y="0"/>
                      </a:cubicBezTo>
                      <a:cubicBezTo>
                        <a:pt x="13177" y="0"/>
                        <a:pt x="15299" y="1475"/>
                        <a:pt x="15299" y="3737"/>
                      </a:cubicBezTo>
                      <a:cubicBezTo>
                        <a:pt x="15299" y="4769"/>
                        <a:pt x="14900" y="6752"/>
                        <a:pt x="14900" y="6752"/>
                      </a:cubicBezTo>
                      <a:lnTo>
                        <a:pt x="14980" y="6752"/>
                      </a:lnTo>
                      <a:cubicBezTo>
                        <a:pt x="15123" y="6752"/>
                        <a:pt x="15203" y="6850"/>
                        <a:pt x="15203" y="6981"/>
                      </a:cubicBezTo>
                      <a:cubicBezTo>
                        <a:pt x="15203" y="7899"/>
                        <a:pt x="15075" y="8735"/>
                        <a:pt x="14756" y="9522"/>
                      </a:cubicBezTo>
                      <a:cubicBezTo>
                        <a:pt x="14708" y="9669"/>
                        <a:pt x="14581" y="9751"/>
                        <a:pt x="14437" y="9800"/>
                      </a:cubicBezTo>
                      <a:lnTo>
                        <a:pt x="14214" y="9849"/>
                      </a:lnTo>
                      <a:lnTo>
                        <a:pt x="13943" y="11242"/>
                      </a:lnTo>
                      <a:cubicBezTo>
                        <a:pt x="13911" y="11472"/>
                        <a:pt x="13815" y="11652"/>
                        <a:pt x="13640" y="11783"/>
                      </a:cubicBezTo>
                      <a:lnTo>
                        <a:pt x="13368" y="12062"/>
                      </a:lnTo>
                      <a:cubicBezTo>
                        <a:pt x="13321" y="12111"/>
                        <a:pt x="13321" y="12160"/>
                        <a:pt x="13321" y="12209"/>
                      </a:cubicBezTo>
                      <a:lnTo>
                        <a:pt x="13321" y="12390"/>
                      </a:lnTo>
                      <a:cubicBezTo>
                        <a:pt x="13321" y="12439"/>
                        <a:pt x="13368" y="12570"/>
                        <a:pt x="13416" y="12570"/>
                      </a:cubicBezTo>
                      <a:lnTo>
                        <a:pt x="13687" y="12570"/>
                      </a:lnTo>
                      <a:cubicBezTo>
                        <a:pt x="13815" y="12570"/>
                        <a:pt x="13943" y="12619"/>
                        <a:pt x="14038" y="12767"/>
                      </a:cubicBezTo>
                      <a:lnTo>
                        <a:pt x="14581" y="13963"/>
                      </a:lnTo>
                      <a:cubicBezTo>
                        <a:pt x="16830" y="14750"/>
                        <a:pt x="19032" y="15487"/>
                        <a:pt x="20882" y="16782"/>
                      </a:cubicBezTo>
                      <a:cubicBezTo>
                        <a:pt x="21201" y="17159"/>
                        <a:pt x="21520" y="17749"/>
                        <a:pt x="21520" y="18355"/>
                      </a:cubicBezTo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228553">
                    <a:lnSpc>
                      <a:spcPct val="93000"/>
                    </a:lnSpc>
                    <a:defRPr sz="900">
                      <a:latin typeface="SF Hello Regular"/>
                      <a:ea typeface="SF Hello Regular"/>
                      <a:cs typeface="SF Hello Regular"/>
                      <a:sym typeface="SF Hello Regular"/>
                    </a:defRPr>
                  </a:pPr>
                  <a:endParaRPr/>
                </a:p>
              </p:txBody>
            </p:sp>
            <p:sp>
              <p:nvSpPr>
                <p:cNvPr id="1855" name="线条"/>
                <p:cNvSpPr/>
                <p:nvPr/>
              </p:nvSpPr>
              <p:spPr>
                <a:xfrm>
                  <a:off x="62002" y="145654"/>
                  <a:ext cx="361858" cy="246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228553">
                    <a:lnSpc>
                      <a:spcPct val="93000"/>
                    </a:lnSpc>
                    <a:defRPr sz="900">
                      <a:latin typeface="SF Hello Regular"/>
                      <a:ea typeface="SF Hello Regular"/>
                      <a:cs typeface="SF Hello Regular"/>
                      <a:sym typeface="SF Hello Regular"/>
                    </a:defRPr>
                  </a:pPr>
                  <a:endParaRPr/>
                </a:p>
              </p:txBody>
            </p:sp>
            <p:sp>
              <p:nvSpPr>
                <p:cNvPr id="1856" name="线条"/>
                <p:cNvSpPr/>
                <p:nvPr/>
              </p:nvSpPr>
              <p:spPr>
                <a:xfrm>
                  <a:off x="241567" y="145654"/>
                  <a:ext cx="403" cy="2431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  <p:sp>
            <p:nvSpPr>
              <p:cNvPr id="1858" name="发放/培训"/>
              <p:cNvSpPr txBox="1"/>
              <p:nvPr/>
            </p:nvSpPr>
            <p:spPr>
              <a:xfrm>
                <a:off x="156751" y="595670"/>
                <a:ext cx="661100" cy="253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392" tIns="25392" rIns="25392" bIns="25392" numCol="1" anchor="ctr">
                <a:spAutoFit/>
              </a:bodyPr>
              <a:lstStyle/>
              <a:p>
                <a:pPr>
                  <a:defRPr sz="1100">
                    <a:solidFill>
                      <a:srgbClr val="5E5E5E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发放</a:t>
                </a:r>
                <a:r>
                  <a:t>/</a:t>
                </a: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培训</a:t>
                </a:r>
              </a:p>
            </p:txBody>
          </p:sp>
        </p:grpSp>
        <p:grpSp>
          <p:nvGrpSpPr>
            <p:cNvPr id="1863" name="成组"/>
            <p:cNvGrpSpPr/>
            <p:nvPr/>
          </p:nvGrpSpPr>
          <p:grpSpPr>
            <a:xfrm>
              <a:off x="640247" y="3287937"/>
              <a:ext cx="968097" cy="968097"/>
              <a:chOff x="0" y="0"/>
              <a:chExt cx="968096" cy="968096"/>
            </a:xfrm>
          </p:grpSpPr>
          <p:sp>
            <p:nvSpPr>
              <p:cNvPr id="1860" name="圆形"/>
              <p:cNvSpPr/>
              <p:nvPr/>
            </p:nvSpPr>
            <p:spPr>
              <a:xfrm>
                <a:off x="-1" y="-1"/>
                <a:ext cx="968098" cy="96809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861" name="运维/管理"/>
              <p:cNvSpPr txBox="1"/>
              <p:nvPr/>
            </p:nvSpPr>
            <p:spPr>
              <a:xfrm>
                <a:off x="156751" y="595670"/>
                <a:ext cx="661100" cy="253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392" tIns="25392" rIns="25392" bIns="25392" numCol="1" anchor="ctr">
                <a:spAutoFit/>
              </a:bodyPr>
              <a:lstStyle/>
              <a:p>
                <a:pPr>
                  <a:defRPr sz="1100">
                    <a:solidFill>
                      <a:srgbClr val="5E5E5E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运维</a:t>
                </a:r>
                <a:r>
                  <a:t>/</a:t>
                </a: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管理</a:t>
                </a:r>
              </a:p>
            </p:txBody>
          </p:sp>
          <p:pic>
            <p:nvPicPr>
              <p:cNvPr id="1862" name="19运维管理.png" descr="19运维管理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14" y="137389"/>
                <a:ext cx="427467" cy="4253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84" name="成组"/>
            <p:cNvGrpSpPr/>
            <p:nvPr/>
          </p:nvGrpSpPr>
          <p:grpSpPr>
            <a:xfrm>
              <a:off x="0" y="1327482"/>
              <a:ext cx="968097" cy="968097"/>
              <a:chOff x="0" y="0"/>
              <a:chExt cx="968096" cy="968096"/>
            </a:xfrm>
          </p:grpSpPr>
          <p:sp>
            <p:nvSpPr>
              <p:cNvPr id="1864" name="圆形"/>
              <p:cNvSpPr/>
              <p:nvPr/>
            </p:nvSpPr>
            <p:spPr>
              <a:xfrm>
                <a:off x="-1" y="-1"/>
                <a:ext cx="968098" cy="96809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1881" name="成组"/>
              <p:cNvGrpSpPr/>
              <p:nvPr/>
            </p:nvGrpSpPr>
            <p:grpSpPr>
              <a:xfrm>
                <a:off x="345294" y="161420"/>
                <a:ext cx="277605" cy="371291"/>
                <a:chOff x="0" y="0"/>
                <a:chExt cx="277603" cy="371290"/>
              </a:xfrm>
            </p:grpSpPr>
            <p:grpSp>
              <p:nvGrpSpPr>
                <p:cNvPr id="1879" name="成组"/>
                <p:cNvGrpSpPr/>
                <p:nvPr/>
              </p:nvGrpSpPr>
              <p:grpSpPr>
                <a:xfrm>
                  <a:off x="-1" y="-1"/>
                  <a:ext cx="277604" cy="371291"/>
                  <a:chOff x="0" y="0"/>
                  <a:chExt cx="277603" cy="371290"/>
                </a:xfrm>
              </p:grpSpPr>
              <p:sp>
                <p:nvSpPr>
                  <p:cNvPr id="1865" name="形状"/>
                  <p:cNvSpPr/>
                  <p:nvPr/>
                </p:nvSpPr>
                <p:spPr>
                  <a:xfrm>
                    <a:off x="-1" y="-1"/>
                    <a:ext cx="277604" cy="37129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176" y="19942"/>
                        </a:moveTo>
                        <a:cubicBezTo>
                          <a:pt x="10779" y="19942"/>
                          <a:pt x="10456" y="20170"/>
                          <a:pt x="10456" y="20451"/>
                        </a:cubicBezTo>
                        <a:cubicBezTo>
                          <a:pt x="10456" y="20733"/>
                          <a:pt x="10779" y="20961"/>
                          <a:pt x="11176" y="20961"/>
                        </a:cubicBezTo>
                        <a:cubicBezTo>
                          <a:pt x="11574" y="20961"/>
                          <a:pt x="11896" y="20733"/>
                          <a:pt x="11896" y="20451"/>
                        </a:cubicBezTo>
                        <a:cubicBezTo>
                          <a:pt x="11896" y="20170"/>
                          <a:pt x="11574" y="19942"/>
                          <a:pt x="11176" y="19942"/>
                        </a:cubicBezTo>
                        <a:close/>
                        <a:moveTo>
                          <a:pt x="20393" y="2205"/>
                        </a:moveTo>
                        <a:lnTo>
                          <a:pt x="1207" y="2205"/>
                        </a:lnTo>
                        <a:lnTo>
                          <a:pt x="1207" y="19273"/>
                        </a:lnTo>
                        <a:lnTo>
                          <a:pt x="20393" y="19273"/>
                        </a:lnTo>
                        <a:lnTo>
                          <a:pt x="20393" y="2205"/>
                        </a:lnTo>
                        <a:close/>
                        <a:moveTo>
                          <a:pt x="20063" y="21600"/>
                        </a:moveTo>
                        <a:lnTo>
                          <a:pt x="1537" y="21600"/>
                        </a:lnTo>
                        <a:cubicBezTo>
                          <a:pt x="1112" y="21600"/>
                          <a:pt x="728" y="21477"/>
                          <a:pt x="450" y="21279"/>
                        </a:cubicBezTo>
                        <a:cubicBezTo>
                          <a:pt x="172" y="21081"/>
                          <a:pt x="0" y="20806"/>
                          <a:pt x="0" y="20504"/>
                        </a:cubicBezTo>
                        <a:lnTo>
                          <a:pt x="0" y="1096"/>
                        </a:lnTo>
                        <a:cubicBezTo>
                          <a:pt x="0" y="794"/>
                          <a:pt x="172" y="520"/>
                          <a:pt x="450" y="321"/>
                        </a:cubicBezTo>
                        <a:cubicBezTo>
                          <a:pt x="728" y="123"/>
                          <a:pt x="1112" y="0"/>
                          <a:pt x="1537" y="0"/>
                        </a:cubicBezTo>
                        <a:lnTo>
                          <a:pt x="20063" y="0"/>
                        </a:lnTo>
                        <a:cubicBezTo>
                          <a:pt x="20488" y="0"/>
                          <a:pt x="20872" y="123"/>
                          <a:pt x="21150" y="321"/>
                        </a:cubicBezTo>
                        <a:cubicBezTo>
                          <a:pt x="21428" y="520"/>
                          <a:pt x="21600" y="794"/>
                          <a:pt x="21600" y="1096"/>
                        </a:cubicBezTo>
                        <a:lnTo>
                          <a:pt x="21600" y="20504"/>
                        </a:lnTo>
                        <a:cubicBezTo>
                          <a:pt x="21600" y="20806"/>
                          <a:pt x="21428" y="21081"/>
                          <a:pt x="21150" y="21279"/>
                        </a:cubicBezTo>
                        <a:cubicBezTo>
                          <a:pt x="20872" y="21477"/>
                          <a:pt x="20488" y="21600"/>
                          <a:pt x="20063" y="216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66" name="矩形"/>
                  <p:cNvSpPr/>
                  <p:nvPr/>
                </p:nvSpPr>
                <p:spPr>
                  <a:xfrm>
                    <a:off x="40512" y="53863"/>
                    <a:ext cx="67180" cy="64105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67" name="线条"/>
                  <p:cNvSpPr/>
                  <p:nvPr/>
                </p:nvSpPr>
                <p:spPr>
                  <a:xfrm flipH="1" flipV="1">
                    <a:off x="122842" y="60730"/>
                    <a:ext cx="122758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8" name="线条"/>
                  <p:cNvSpPr/>
                  <p:nvPr/>
                </p:nvSpPr>
                <p:spPr>
                  <a:xfrm flipH="1" flipV="1">
                    <a:off x="122842" y="72553"/>
                    <a:ext cx="122758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9" name="矩形"/>
                  <p:cNvSpPr/>
                  <p:nvPr/>
                </p:nvSpPr>
                <p:spPr>
                  <a:xfrm>
                    <a:off x="40512" y="153727"/>
                    <a:ext cx="67180" cy="64106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70" name="线条"/>
                  <p:cNvSpPr/>
                  <p:nvPr/>
                </p:nvSpPr>
                <p:spPr>
                  <a:xfrm flipH="1" flipV="1">
                    <a:off x="122842" y="160072"/>
                    <a:ext cx="122758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1" name="线条"/>
                  <p:cNvSpPr/>
                  <p:nvPr/>
                </p:nvSpPr>
                <p:spPr>
                  <a:xfrm flipH="1" flipV="1">
                    <a:off x="122842" y="171895"/>
                    <a:ext cx="122758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2" name="线条"/>
                  <p:cNvSpPr/>
                  <p:nvPr/>
                </p:nvSpPr>
                <p:spPr>
                  <a:xfrm>
                    <a:off x="51245" y="170372"/>
                    <a:ext cx="45602" cy="2815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9810"/>
                        </a:moveTo>
                        <a:lnTo>
                          <a:pt x="7627" y="21600"/>
                        </a:lnTo>
                        <a:lnTo>
                          <a:pt x="21600" y="0"/>
                        </a:lnTo>
                      </a:path>
                    </a:pathLst>
                  </a:custGeom>
                  <a:noFill/>
                  <a:ln w="381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73" name="矩形"/>
                  <p:cNvSpPr/>
                  <p:nvPr/>
                </p:nvSpPr>
                <p:spPr>
                  <a:xfrm>
                    <a:off x="40512" y="252311"/>
                    <a:ext cx="67180" cy="64105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74" name="线条"/>
                  <p:cNvSpPr/>
                  <p:nvPr/>
                </p:nvSpPr>
                <p:spPr>
                  <a:xfrm flipH="1">
                    <a:off x="122842" y="258301"/>
                    <a:ext cx="122758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5" name="线条"/>
                  <p:cNvSpPr/>
                  <p:nvPr/>
                </p:nvSpPr>
                <p:spPr>
                  <a:xfrm flipH="1">
                    <a:off x="122842" y="270124"/>
                    <a:ext cx="122758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6" name="线条"/>
                  <p:cNvSpPr/>
                  <p:nvPr/>
                </p:nvSpPr>
                <p:spPr>
                  <a:xfrm>
                    <a:off x="51245" y="71788"/>
                    <a:ext cx="45602" cy="2815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9810"/>
                        </a:moveTo>
                        <a:lnTo>
                          <a:pt x="7627" y="21600"/>
                        </a:lnTo>
                        <a:lnTo>
                          <a:pt x="21600" y="0"/>
                        </a:lnTo>
                      </a:path>
                    </a:pathLst>
                  </a:custGeom>
                  <a:noFill/>
                  <a:ln w="381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77" name="线条"/>
                  <p:cNvSpPr/>
                  <p:nvPr/>
                </p:nvSpPr>
                <p:spPr>
                  <a:xfrm>
                    <a:off x="56613" y="266395"/>
                    <a:ext cx="35185" cy="1689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74"/>
                        </a:moveTo>
                        <a:lnTo>
                          <a:pt x="10731" y="21600"/>
                        </a:lnTo>
                        <a:lnTo>
                          <a:pt x="21600" y="0"/>
                        </a:lnTo>
                      </a:path>
                    </a:pathLst>
                  </a:custGeom>
                  <a:noFill/>
                  <a:ln w="381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1878" name="线条"/>
                  <p:cNvSpPr/>
                  <p:nvPr/>
                </p:nvSpPr>
                <p:spPr>
                  <a:xfrm>
                    <a:off x="56613" y="284319"/>
                    <a:ext cx="35185" cy="1689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21326"/>
                        </a:moveTo>
                        <a:lnTo>
                          <a:pt x="10869" y="0"/>
                        </a:lnTo>
                        <a:lnTo>
                          <a:pt x="0" y="21600"/>
                        </a:lnTo>
                      </a:path>
                    </a:pathLst>
                  </a:custGeom>
                  <a:noFill/>
                  <a:ln w="381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228553">
                      <a:defRPr sz="15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/>
                  </a:p>
                </p:txBody>
              </p:sp>
            </p:grpSp>
            <p:sp>
              <p:nvSpPr>
                <p:cNvPr id="1880" name="矩形"/>
                <p:cNvSpPr/>
                <p:nvPr/>
              </p:nvSpPr>
              <p:spPr>
                <a:xfrm>
                  <a:off x="15850" y="38349"/>
                  <a:ext cx="245804" cy="28755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9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  <p:pic>
            <p:nvPicPr>
              <p:cNvPr id="1882" name="回收.png" descr="回收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02549" y="265541"/>
                <a:ext cx="162998" cy="1629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83" name="设备回收"/>
              <p:cNvSpPr txBox="1"/>
              <p:nvPr/>
            </p:nvSpPr>
            <p:spPr>
              <a:xfrm>
                <a:off x="176152" y="624725"/>
                <a:ext cx="622287" cy="253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392" tIns="25392" rIns="25392" bIns="25392" numCol="1" anchor="ctr">
                <a:spAutoFit/>
              </a:bodyPr>
              <a:lstStyle>
                <a:lvl1pPr>
                  <a:defRPr sz="1100">
                    <a:solidFill>
                      <a:srgbClr val="5E5E5E"/>
                    </a:solidFill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+mn-lt"/>
                    <a:ea typeface="+mn-ea"/>
                    <a:cs typeface="+mn-cs"/>
                    <a:sym typeface="Helvetica"/>
                  </a:rPr>
                  <a:t>设备回收</a:t>
                </a:r>
              </a:p>
            </p:txBody>
          </p:sp>
        </p:grpSp>
        <p:sp>
          <p:nvSpPr>
            <p:cNvPr id="1885" name="连接线"/>
            <p:cNvSpPr/>
            <p:nvPr/>
          </p:nvSpPr>
          <p:spPr>
            <a:xfrm>
              <a:off x="2935507" y="346181"/>
              <a:ext cx="1007508" cy="769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010" y="4190"/>
                    <a:pt x="17210" y="1139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6" name="连接线"/>
            <p:cNvSpPr/>
            <p:nvPr/>
          </p:nvSpPr>
          <p:spPr>
            <a:xfrm>
              <a:off x="136961" y="2484626"/>
              <a:ext cx="346486" cy="1008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21509" y="21600"/>
                  </a:moveTo>
                  <a:cubicBezTo>
                    <a:pt x="7078" y="16683"/>
                    <a:pt x="-91" y="9483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1" name="171202_Business-Enterprise-SF_MM_000157_00-0019-209_v3_JP_f.jpg" descr="171202_Business-Enterprise-SF_MM_000157_00-0019-209_v3_JP_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92249" y="-38873"/>
            <a:ext cx="12598991" cy="6935745"/>
          </a:xfrm>
          <a:prstGeom prst="rect">
            <a:avLst/>
          </a:prstGeom>
          <a:ln w="12700">
            <a:miter lim="400000"/>
          </a:ln>
        </p:spPr>
      </p:pic>
      <p:sp>
        <p:nvSpPr>
          <p:cNvPr id="1892" name="矩形"/>
          <p:cNvSpPr/>
          <p:nvPr/>
        </p:nvSpPr>
        <p:spPr>
          <a:xfrm>
            <a:off x="-19122" y="-11308"/>
            <a:ext cx="12200289" cy="6880615"/>
          </a:xfrm>
          <a:prstGeom prst="rect">
            <a:avLst/>
          </a:prstGeom>
          <a:solidFill>
            <a:srgbClr val="000000">
              <a:alpha val="3824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93" name="形状"/>
          <p:cNvSpPr/>
          <p:nvPr/>
        </p:nvSpPr>
        <p:spPr>
          <a:xfrm rot="18900000" flipH="1">
            <a:off x="5633701" y="1900190"/>
            <a:ext cx="346329" cy="345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5" y="0"/>
                </a:moveTo>
                <a:cubicBezTo>
                  <a:pt x="866" y="0"/>
                  <a:pt x="0" y="867"/>
                  <a:pt x="0" y="1937"/>
                </a:cubicBezTo>
                <a:lnTo>
                  <a:pt x="0" y="19663"/>
                </a:lnTo>
                <a:cubicBezTo>
                  <a:pt x="0" y="20733"/>
                  <a:pt x="866" y="21600"/>
                  <a:pt x="1935" y="21600"/>
                </a:cubicBezTo>
                <a:lnTo>
                  <a:pt x="19665" y="21600"/>
                </a:lnTo>
                <a:cubicBezTo>
                  <a:pt x="20734" y="21600"/>
                  <a:pt x="21600" y="20733"/>
                  <a:pt x="21600" y="19663"/>
                </a:cubicBezTo>
                <a:cubicBezTo>
                  <a:pt x="21600" y="18593"/>
                  <a:pt x="20734" y="17727"/>
                  <a:pt x="19665" y="17727"/>
                </a:cubicBezTo>
                <a:lnTo>
                  <a:pt x="3869" y="17727"/>
                </a:lnTo>
                <a:lnTo>
                  <a:pt x="3869" y="1937"/>
                </a:lnTo>
                <a:cubicBezTo>
                  <a:pt x="3869" y="867"/>
                  <a:pt x="3003" y="0"/>
                  <a:pt x="1935" y="0"/>
                </a:cubicBezTo>
                <a:close/>
              </a:path>
            </a:pathLst>
          </a:custGeom>
          <a:solidFill>
            <a:srgbClr val="5FE5E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94" name="形状"/>
          <p:cNvSpPr/>
          <p:nvPr/>
        </p:nvSpPr>
        <p:spPr>
          <a:xfrm rot="2700000">
            <a:off x="5834464" y="5114128"/>
            <a:ext cx="346330" cy="345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5" y="0"/>
                </a:moveTo>
                <a:cubicBezTo>
                  <a:pt x="866" y="0"/>
                  <a:pt x="0" y="867"/>
                  <a:pt x="0" y="1937"/>
                </a:cubicBezTo>
                <a:lnTo>
                  <a:pt x="0" y="19663"/>
                </a:lnTo>
                <a:cubicBezTo>
                  <a:pt x="0" y="20733"/>
                  <a:pt x="866" y="21600"/>
                  <a:pt x="1935" y="21600"/>
                </a:cubicBezTo>
                <a:lnTo>
                  <a:pt x="19665" y="21600"/>
                </a:lnTo>
                <a:cubicBezTo>
                  <a:pt x="20734" y="21600"/>
                  <a:pt x="21600" y="20733"/>
                  <a:pt x="21600" y="19663"/>
                </a:cubicBezTo>
                <a:cubicBezTo>
                  <a:pt x="21600" y="18593"/>
                  <a:pt x="20734" y="17727"/>
                  <a:pt x="19665" y="17727"/>
                </a:cubicBezTo>
                <a:lnTo>
                  <a:pt x="3869" y="17727"/>
                </a:lnTo>
                <a:lnTo>
                  <a:pt x="3869" y="1937"/>
                </a:lnTo>
                <a:cubicBezTo>
                  <a:pt x="3869" y="867"/>
                  <a:pt x="3003" y="0"/>
                  <a:pt x="1935" y="0"/>
                </a:cubicBezTo>
                <a:close/>
              </a:path>
            </a:pathLst>
          </a:custGeom>
          <a:solidFill>
            <a:srgbClr val="5FE5E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95" name="形状"/>
          <p:cNvSpPr/>
          <p:nvPr/>
        </p:nvSpPr>
        <p:spPr>
          <a:xfrm rot="2700000" flipH="1">
            <a:off x="7337097" y="3375624"/>
            <a:ext cx="346330" cy="345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5" y="0"/>
                </a:moveTo>
                <a:cubicBezTo>
                  <a:pt x="866" y="0"/>
                  <a:pt x="0" y="867"/>
                  <a:pt x="0" y="1937"/>
                </a:cubicBezTo>
                <a:lnTo>
                  <a:pt x="0" y="19663"/>
                </a:lnTo>
                <a:cubicBezTo>
                  <a:pt x="0" y="20733"/>
                  <a:pt x="866" y="21600"/>
                  <a:pt x="1935" y="21600"/>
                </a:cubicBezTo>
                <a:lnTo>
                  <a:pt x="19665" y="21600"/>
                </a:lnTo>
                <a:cubicBezTo>
                  <a:pt x="20734" y="21600"/>
                  <a:pt x="21600" y="20733"/>
                  <a:pt x="21600" y="19663"/>
                </a:cubicBezTo>
                <a:cubicBezTo>
                  <a:pt x="21600" y="18593"/>
                  <a:pt x="20734" y="17727"/>
                  <a:pt x="19665" y="17727"/>
                </a:cubicBezTo>
                <a:lnTo>
                  <a:pt x="3869" y="17727"/>
                </a:lnTo>
                <a:lnTo>
                  <a:pt x="3869" y="1937"/>
                </a:lnTo>
                <a:cubicBezTo>
                  <a:pt x="3869" y="867"/>
                  <a:pt x="3003" y="0"/>
                  <a:pt x="1935" y="0"/>
                </a:cubicBezTo>
                <a:close/>
              </a:path>
            </a:pathLst>
          </a:custGeom>
          <a:solidFill>
            <a:srgbClr val="5FE5E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96" name="形状"/>
          <p:cNvSpPr/>
          <p:nvPr/>
        </p:nvSpPr>
        <p:spPr>
          <a:xfrm rot="8100000">
            <a:off x="4185465" y="3576387"/>
            <a:ext cx="346329" cy="345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5" y="0"/>
                </a:moveTo>
                <a:cubicBezTo>
                  <a:pt x="866" y="0"/>
                  <a:pt x="0" y="867"/>
                  <a:pt x="0" y="1937"/>
                </a:cubicBezTo>
                <a:lnTo>
                  <a:pt x="0" y="19663"/>
                </a:lnTo>
                <a:cubicBezTo>
                  <a:pt x="0" y="20733"/>
                  <a:pt x="866" y="21600"/>
                  <a:pt x="1935" y="21600"/>
                </a:cubicBezTo>
                <a:lnTo>
                  <a:pt x="19665" y="21600"/>
                </a:lnTo>
                <a:cubicBezTo>
                  <a:pt x="20734" y="21600"/>
                  <a:pt x="21600" y="20733"/>
                  <a:pt x="21600" y="19663"/>
                </a:cubicBezTo>
                <a:cubicBezTo>
                  <a:pt x="21600" y="18593"/>
                  <a:pt x="20734" y="17727"/>
                  <a:pt x="19665" y="17727"/>
                </a:cubicBezTo>
                <a:lnTo>
                  <a:pt x="3869" y="17727"/>
                </a:lnTo>
                <a:lnTo>
                  <a:pt x="3869" y="1937"/>
                </a:lnTo>
                <a:cubicBezTo>
                  <a:pt x="3869" y="867"/>
                  <a:pt x="3003" y="0"/>
                  <a:pt x="1935" y="0"/>
                </a:cubicBezTo>
                <a:close/>
              </a:path>
            </a:pathLst>
          </a:custGeom>
          <a:solidFill>
            <a:srgbClr val="5FE5E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908" name="成组"/>
          <p:cNvGrpSpPr/>
          <p:nvPr/>
        </p:nvGrpSpPr>
        <p:grpSpPr>
          <a:xfrm>
            <a:off x="3141055" y="3716885"/>
            <a:ext cx="2718358" cy="2671274"/>
            <a:chOff x="0" y="0"/>
            <a:chExt cx="2718356" cy="2671273"/>
          </a:xfrm>
        </p:grpSpPr>
        <p:sp>
          <p:nvSpPr>
            <p:cNvPr id="1897" name="圆角矩形"/>
            <p:cNvSpPr/>
            <p:nvPr/>
          </p:nvSpPr>
          <p:spPr>
            <a:xfrm>
              <a:off x="-1" y="236124"/>
              <a:ext cx="2435150" cy="2435150"/>
            </a:xfrm>
            <a:prstGeom prst="roundRect">
              <a:avLst>
                <a:gd name="adj" fmla="val 559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D7E1E6"/>
                </a:gs>
              </a:gsLst>
              <a:lin ang="8100000" scaled="0"/>
            </a:gradFill>
            <a:ln w="12700" cap="flat">
              <a:noFill/>
              <a:miter lim="400000"/>
            </a:ln>
            <a:effectLst>
              <a:outerShdw blurRad="190500" dist="127000" dir="8100000" rotWithShape="0">
                <a:srgbClr val="000000">
                  <a:alpha val="4483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8" name="正方形"/>
            <p:cNvSpPr/>
            <p:nvPr/>
          </p:nvSpPr>
          <p:spPr>
            <a:xfrm flipH="1">
              <a:off x="54428" y="290554"/>
              <a:ext cx="2326290" cy="2326289"/>
            </a:xfrm>
            <a:prstGeom prst="roundRect">
              <a:avLst>
                <a:gd name="adj" fmla="val 0"/>
              </a:avLst>
            </a:prstGeom>
            <a:solidFill>
              <a:srgbClr val="0182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9" name="形状"/>
            <p:cNvSpPr/>
            <p:nvPr/>
          </p:nvSpPr>
          <p:spPr>
            <a:xfrm rot="5400000" flipH="1">
              <a:off x="287891" y="290706"/>
              <a:ext cx="2092859" cy="209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403"/>
                  </a:lnTo>
                  <a:lnTo>
                    <a:pt x="19197" y="2403"/>
                  </a:lnTo>
                  <a:lnTo>
                    <a:pt x="19197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0" dist="76200" dir="81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0" name="形状"/>
            <p:cNvSpPr/>
            <p:nvPr/>
          </p:nvSpPr>
          <p:spPr>
            <a:xfrm rot="5400000" flipH="1">
              <a:off x="54614" y="523569"/>
              <a:ext cx="2093275" cy="2093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193"/>
                  </a:lnTo>
                  <a:lnTo>
                    <a:pt x="2407" y="19193"/>
                  </a:lnTo>
                  <a:lnTo>
                    <a:pt x="2407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0" dist="63500" dir="18897182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1" name="形状"/>
            <p:cNvSpPr/>
            <p:nvPr/>
          </p:nvSpPr>
          <p:spPr>
            <a:xfrm>
              <a:off x="-1" y="235758"/>
              <a:ext cx="2434980" cy="2435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" y="0"/>
                  </a:moveTo>
                  <a:cubicBezTo>
                    <a:pt x="55" y="0"/>
                    <a:pt x="0" y="57"/>
                    <a:pt x="0" y="124"/>
                  </a:cubicBezTo>
                  <a:lnTo>
                    <a:pt x="0" y="21479"/>
                  </a:lnTo>
                  <a:cubicBezTo>
                    <a:pt x="0" y="21545"/>
                    <a:pt x="55" y="21600"/>
                    <a:pt x="121" y="21600"/>
                  </a:cubicBezTo>
                  <a:lnTo>
                    <a:pt x="21481" y="21600"/>
                  </a:lnTo>
                  <a:cubicBezTo>
                    <a:pt x="21548" y="21600"/>
                    <a:pt x="21600" y="21545"/>
                    <a:pt x="21600" y="21479"/>
                  </a:cubicBezTo>
                  <a:lnTo>
                    <a:pt x="21600" y="124"/>
                  </a:lnTo>
                  <a:cubicBezTo>
                    <a:pt x="21600" y="57"/>
                    <a:pt x="21548" y="0"/>
                    <a:pt x="21481" y="0"/>
                  </a:cubicBezTo>
                  <a:lnTo>
                    <a:pt x="121" y="0"/>
                  </a:lnTo>
                  <a:close/>
                  <a:moveTo>
                    <a:pt x="2554" y="2551"/>
                  </a:moveTo>
                  <a:lnTo>
                    <a:pt x="19048" y="2551"/>
                  </a:lnTo>
                  <a:lnTo>
                    <a:pt x="19048" y="19049"/>
                  </a:lnTo>
                  <a:lnTo>
                    <a:pt x="2554" y="19049"/>
                  </a:lnTo>
                  <a:lnTo>
                    <a:pt x="2554" y="25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EBEBE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2" name="以旧换新"/>
            <p:cNvSpPr txBox="1"/>
            <p:nvPr/>
          </p:nvSpPr>
          <p:spPr>
            <a:xfrm>
              <a:off x="389253" y="556324"/>
              <a:ext cx="1189352" cy="342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2" tIns="25392" rIns="25392" bIns="25392" numCol="1" anchor="ctr">
              <a:spAutoFit/>
            </a:bodyPr>
            <a:lstStyle>
              <a:lvl1pPr>
                <a:defRPr sz="1700">
                  <a:solidFill>
                    <a:srgbClr val="FFFFFF"/>
                  </a:solidFill>
                  <a:latin typeface="Lantinghei SC Demibold"/>
                  <a:ea typeface="Lantinghei SC Demibold"/>
                  <a:cs typeface="Lantinghei SC Demibold"/>
                  <a:sym typeface="Lantinghei SC Demibold"/>
                </a:defRPr>
              </a:lvl1pPr>
            </a:lstStyle>
            <a:p>
              <a:r>
                <a:t>以旧换新</a:t>
              </a:r>
            </a:p>
          </p:txBody>
        </p:sp>
        <p:sp>
          <p:nvSpPr>
            <p:cNvPr id="1903" name="设备回收"/>
            <p:cNvSpPr txBox="1"/>
            <p:nvPr/>
          </p:nvSpPr>
          <p:spPr>
            <a:xfrm>
              <a:off x="936476" y="1071520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设备回收</a:t>
              </a:r>
            </a:p>
          </p:txBody>
        </p:sp>
        <p:sp>
          <p:nvSpPr>
            <p:cNvPr id="1904" name="设备检测"/>
            <p:cNvSpPr txBox="1"/>
            <p:nvPr/>
          </p:nvSpPr>
          <p:spPr>
            <a:xfrm>
              <a:off x="936476" y="1586184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设备检测</a:t>
              </a:r>
            </a:p>
          </p:txBody>
        </p:sp>
        <p:sp>
          <p:nvSpPr>
            <p:cNvPr id="1905" name="数据擦除"/>
            <p:cNvSpPr txBox="1"/>
            <p:nvPr/>
          </p:nvSpPr>
          <p:spPr>
            <a:xfrm>
              <a:off x="936476" y="1328852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数据擦除</a:t>
              </a:r>
            </a:p>
          </p:txBody>
        </p:sp>
        <p:sp>
          <p:nvSpPr>
            <p:cNvPr id="1906" name="残值评估"/>
            <p:cNvSpPr txBox="1"/>
            <p:nvPr/>
          </p:nvSpPr>
          <p:spPr>
            <a:xfrm>
              <a:off x="936476" y="1843516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残值评估</a:t>
              </a:r>
            </a:p>
          </p:txBody>
        </p:sp>
        <p:pic>
          <p:nvPicPr>
            <p:cNvPr id="1907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9" t="72" r="72" b="35"/>
            <a:stretch>
              <a:fillRect/>
            </a:stretch>
          </p:blipFill>
          <p:spPr>
            <a:xfrm>
              <a:off x="2001997" y="-1"/>
              <a:ext cx="716360" cy="71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5" y="0"/>
                  </a:moveTo>
                  <a:cubicBezTo>
                    <a:pt x="9712" y="9"/>
                    <a:pt x="9462" y="27"/>
                    <a:pt x="9454" y="48"/>
                  </a:cubicBezTo>
                  <a:cubicBezTo>
                    <a:pt x="9441" y="83"/>
                    <a:pt x="9263" y="121"/>
                    <a:pt x="9023" y="155"/>
                  </a:cubicBezTo>
                  <a:cubicBezTo>
                    <a:pt x="6941" y="457"/>
                    <a:pt x="4744" y="1565"/>
                    <a:pt x="3219" y="3086"/>
                  </a:cubicBezTo>
                  <a:cubicBezTo>
                    <a:pt x="2849" y="3455"/>
                    <a:pt x="2243" y="4126"/>
                    <a:pt x="2274" y="4126"/>
                  </a:cubicBezTo>
                  <a:cubicBezTo>
                    <a:pt x="2283" y="4126"/>
                    <a:pt x="2243" y="4176"/>
                    <a:pt x="2190" y="4246"/>
                  </a:cubicBezTo>
                  <a:cubicBezTo>
                    <a:pt x="1086" y="5692"/>
                    <a:pt x="253" y="7796"/>
                    <a:pt x="96" y="9496"/>
                  </a:cubicBezTo>
                  <a:cubicBezTo>
                    <a:pt x="79" y="9681"/>
                    <a:pt x="46" y="9842"/>
                    <a:pt x="24" y="9855"/>
                  </a:cubicBezTo>
                  <a:cubicBezTo>
                    <a:pt x="17" y="9860"/>
                    <a:pt x="6" y="10248"/>
                    <a:pt x="0" y="10776"/>
                  </a:cubicBezTo>
                  <a:cubicBezTo>
                    <a:pt x="7" y="11288"/>
                    <a:pt x="13" y="11642"/>
                    <a:pt x="24" y="11649"/>
                  </a:cubicBezTo>
                  <a:cubicBezTo>
                    <a:pt x="49" y="11665"/>
                    <a:pt x="72" y="11756"/>
                    <a:pt x="72" y="11852"/>
                  </a:cubicBezTo>
                  <a:cubicBezTo>
                    <a:pt x="72" y="11950"/>
                    <a:pt x="117" y="12270"/>
                    <a:pt x="168" y="12570"/>
                  </a:cubicBezTo>
                  <a:cubicBezTo>
                    <a:pt x="510" y="14574"/>
                    <a:pt x="1342" y="16366"/>
                    <a:pt x="2657" y="17892"/>
                  </a:cubicBezTo>
                  <a:cubicBezTo>
                    <a:pt x="2817" y="18079"/>
                    <a:pt x="2944" y="18244"/>
                    <a:pt x="2944" y="18263"/>
                  </a:cubicBezTo>
                  <a:cubicBezTo>
                    <a:pt x="2944" y="18282"/>
                    <a:pt x="2967" y="18297"/>
                    <a:pt x="2992" y="18299"/>
                  </a:cubicBezTo>
                  <a:cubicBezTo>
                    <a:pt x="3074" y="18304"/>
                    <a:pt x="3249" y="18498"/>
                    <a:pt x="3219" y="18550"/>
                  </a:cubicBezTo>
                  <a:cubicBezTo>
                    <a:pt x="3203" y="18578"/>
                    <a:pt x="3199" y="18580"/>
                    <a:pt x="3219" y="18562"/>
                  </a:cubicBezTo>
                  <a:cubicBezTo>
                    <a:pt x="3239" y="18544"/>
                    <a:pt x="3399" y="18659"/>
                    <a:pt x="3566" y="18813"/>
                  </a:cubicBezTo>
                  <a:cubicBezTo>
                    <a:pt x="4995" y="20128"/>
                    <a:pt x="6982" y="21089"/>
                    <a:pt x="8939" y="21421"/>
                  </a:cubicBezTo>
                  <a:cubicBezTo>
                    <a:pt x="9253" y="21474"/>
                    <a:pt x="9437" y="21532"/>
                    <a:pt x="9430" y="21564"/>
                  </a:cubicBezTo>
                  <a:cubicBezTo>
                    <a:pt x="9426" y="21581"/>
                    <a:pt x="9804" y="21592"/>
                    <a:pt x="10519" y="21600"/>
                  </a:cubicBezTo>
                  <a:cubicBezTo>
                    <a:pt x="11243" y="21592"/>
                    <a:pt x="11684" y="21577"/>
                    <a:pt x="11692" y="21564"/>
                  </a:cubicBezTo>
                  <a:cubicBezTo>
                    <a:pt x="11708" y="21539"/>
                    <a:pt x="11798" y="21516"/>
                    <a:pt x="11895" y="21516"/>
                  </a:cubicBezTo>
                  <a:cubicBezTo>
                    <a:pt x="12457" y="21516"/>
                    <a:pt x="13889" y="21174"/>
                    <a:pt x="14791" y="20823"/>
                  </a:cubicBezTo>
                  <a:cubicBezTo>
                    <a:pt x="16478" y="20163"/>
                    <a:pt x="18143" y="18940"/>
                    <a:pt x="19219" y="17581"/>
                  </a:cubicBezTo>
                  <a:cubicBezTo>
                    <a:pt x="20428" y="16056"/>
                    <a:pt x="21287" y="14061"/>
                    <a:pt x="21480" y="12307"/>
                  </a:cubicBezTo>
                  <a:cubicBezTo>
                    <a:pt x="21509" y="12046"/>
                    <a:pt x="21553" y="11801"/>
                    <a:pt x="21576" y="11757"/>
                  </a:cubicBezTo>
                  <a:cubicBezTo>
                    <a:pt x="21587" y="11737"/>
                    <a:pt x="21593" y="11228"/>
                    <a:pt x="21600" y="10477"/>
                  </a:cubicBezTo>
                  <a:cubicBezTo>
                    <a:pt x="21592" y="9785"/>
                    <a:pt x="21581" y="9421"/>
                    <a:pt x="21564" y="9425"/>
                  </a:cubicBezTo>
                  <a:cubicBezTo>
                    <a:pt x="21530" y="9432"/>
                    <a:pt x="21482" y="9284"/>
                    <a:pt x="21444" y="9030"/>
                  </a:cubicBezTo>
                  <a:cubicBezTo>
                    <a:pt x="21363" y="8487"/>
                    <a:pt x="21115" y="7510"/>
                    <a:pt x="20906" y="6949"/>
                  </a:cubicBezTo>
                  <a:cubicBezTo>
                    <a:pt x="20689" y="6366"/>
                    <a:pt x="20179" y="5369"/>
                    <a:pt x="19829" y="4832"/>
                  </a:cubicBezTo>
                  <a:cubicBezTo>
                    <a:pt x="19216" y="3888"/>
                    <a:pt x="18263" y="2865"/>
                    <a:pt x="17376" y="2201"/>
                  </a:cubicBezTo>
                  <a:cubicBezTo>
                    <a:pt x="15869" y="1069"/>
                    <a:pt x="14012" y="318"/>
                    <a:pt x="12254" y="120"/>
                  </a:cubicBezTo>
                  <a:cubicBezTo>
                    <a:pt x="12000" y="91"/>
                    <a:pt x="11747" y="47"/>
                    <a:pt x="11703" y="24"/>
                  </a:cubicBezTo>
                  <a:cubicBezTo>
                    <a:pt x="11684" y="14"/>
                    <a:pt x="11154" y="7"/>
                    <a:pt x="10375" y="0"/>
                  </a:cubicBezTo>
                  <a:close/>
                  <a:moveTo>
                    <a:pt x="8425" y="3732"/>
                  </a:moveTo>
                  <a:lnTo>
                    <a:pt x="10914" y="3732"/>
                  </a:lnTo>
                  <a:lnTo>
                    <a:pt x="13403" y="3732"/>
                  </a:lnTo>
                  <a:lnTo>
                    <a:pt x="13678" y="3863"/>
                  </a:lnTo>
                  <a:cubicBezTo>
                    <a:pt x="13962" y="4002"/>
                    <a:pt x="14365" y="4373"/>
                    <a:pt x="14480" y="4593"/>
                  </a:cubicBezTo>
                  <a:cubicBezTo>
                    <a:pt x="14636" y="4889"/>
                    <a:pt x="15193" y="5777"/>
                    <a:pt x="15222" y="5777"/>
                  </a:cubicBezTo>
                  <a:cubicBezTo>
                    <a:pt x="15240" y="5777"/>
                    <a:pt x="15465" y="5655"/>
                    <a:pt x="15724" y="5502"/>
                  </a:cubicBezTo>
                  <a:cubicBezTo>
                    <a:pt x="15983" y="5349"/>
                    <a:pt x="16220" y="5242"/>
                    <a:pt x="16239" y="5262"/>
                  </a:cubicBezTo>
                  <a:cubicBezTo>
                    <a:pt x="16259" y="5283"/>
                    <a:pt x="15909" y="5937"/>
                    <a:pt x="15461" y="6722"/>
                  </a:cubicBezTo>
                  <a:lnTo>
                    <a:pt x="14647" y="8145"/>
                  </a:lnTo>
                  <a:lnTo>
                    <a:pt x="13008" y="8157"/>
                  </a:lnTo>
                  <a:cubicBezTo>
                    <a:pt x="12053" y="8164"/>
                    <a:pt x="11358" y="8158"/>
                    <a:pt x="11333" y="8133"/>
                  </a:cubicBezTo>
                  <a:cubicBezTo>
                    <a:pt x="11307" y="8107"/>
                    <a:pt x="11468" y="7987"/>
                    <a:pt x="11751" y="7822"/>
                  </a:cubicBezTo>
                  <a:lnTo>
                    <a:pt x="12218" y="7547"/>
                  </a:lnTo>
                  <a:lnTo>
                    <a:pt x="11632" y="6566"/>
                  </a:lnTo>
                  <a:cubicBezTo>
                    <a:pt x="10868" y="5272"/>
                    <a:pt x="10950" y="5275"/>
                    <a:pt x="10303" y="6375"/>
                  </a:cubicBezTo>
                  <a:cubicBezTo>
                    <a:pt x="10042" y="6818"/>
                    <a:pt x="9818" y="7210"/>
                    <a:pt x="9801" y="7248"/>
                  </a:cubicBezTo>
                  <a:cubicBezTo>
                    <a:pt x="9784" y="7286"/>
                    <a:pt x="9668" y="7488"/>
                    <a:pt x="9549" y="7690"/>
                  </a:cubicBezTo>
                  <a:cubicBezTo>
                    <a:pt x="9211" y="8265"/>
                    <a:pt x="8942" y="8742"/>
                    <a:pt x="8891" y="8839"/>
                  </a:cubicBezTo>
                  <a:cubicBezTo>
                    <a:pt x="8865" y="8887"/>
                    <a:pt x="8822" y="8926"/>
                    <a:pt x="8796" y="8934"/>
                  </a:cubicBezTo>
                  <a:cubicBezTo>
                    <a:pt x="8724" y="8958"/>
                    <a:pt x="5802" y="7258"/>
                    <a:pt x="5816" y="7200"/>
                  </a:cubicBezTo>
                  <a:cubicBezTo>
                    <a:pt x="5823" y="7172"/>
                    <a:pt x="6177" y="6542"/>
                    <a:pt x="6606" y="5789"/>
                  </a:cubicBezTo>
                  <a:cubicBezTo>
                    <a:pt x="7466" y="4277"/>
                    <a:pt x="7572" y="4132"/>
                    <a:pt x="8113" y="3875"/>
                  </a:cubicBezTo>
                  <a:lnTo>
                    <a:pt x="8425" y="3732"/>
                  </a:lnTo>
                  <a:close/>
                  <a:moveTo>
                    <a:pt x="16454" y="8037"/>
                  </a:moveTo>
                  <a:cubicBezTo>
                    <a:pt x="16488" y="8037"/>
                    <a:pt x="16936" y="8766"/>
                    <a:pt x="17160" y="9185"/>
                  </a:cubicBezTo>
                  <a:cubicBezTo>
                    <a:pt x="17193" y="9249"/>
                    <a:pt x="17252" y="9349"/>
                    <a:pt x="17292" y="9413"/>
                  </a:cubicBezTo>
                  <a:cubicBezTo>
                    <a:pt x="17332" y="9476"/>
                    <a:pt x="17472" y="9711"/>
                    <a:pt x="17603" y="9939"/>
                  </a:cubicBezTo>
                  <a:cubicBezTo>
                    <a:pt x="17734" y="10167"/>
                    <a:pt x="17866" y="10391"/>
                    <a:pt x="17890" y="10429"/>
                  </a:cubicBezTo>
                  <a:cubicBezTo>
                    <a:pt x="18261" y="11007"/>
                    <a:pt x="18331" y="11580"/>
                    <a:pt x="18106" y="12199"/>
                  </a:cubicBezTo>
                  <a:cubicBezTo>
                    <a:pt x="18069" y="12301"/>
                    <a:pt x="17543" y="13220"/>
                    <a:pt x="16945" y="14245"/>
                  </a:cubicBezTo>
                  <a:cubicBezTo>
                    <a:pt x="15428" y="16845"/>
                    <a:pt x="15452" y="16832"/>
                    <a:pt x="13893" y="16864"/>
                  </a:cubicBezTo>
                  <a:lnTo>
                    <a:pt x="13008" y="16876"/>
                  </a:lnTo>
                  <a:lnTo>
                    <a:pt x="13008" y="17450"/>
                  </a:lnTo>
                  <a:cubicBezTo>
                    <a:pt x="13008" y="17762"/>
                    <a:pt x="12985" y="18033"/>
                    <a:pt x="12960" y="18048"/>
                  </a:cubicBezTo>
                  <a:cubicBezTo>
                    <a:pt x="12936" y="18063"/>
                    <a:pt x="12742" y="17775"/>
                    <a:pt x="12529" y="17414"/>
                  </a:cubicBezTo>
                  <a:cubicBezTo>
                    <a:pt x="11794" y="16167"/>
                    <a:pt x="11309" y="15314"/>
                    <a:pt x="11285" y="15249"/>
                  </a:cubicBezTo>
                  <a:cubicBezTo>
                    <a:pt x="11271" y="15213"/>
                    <a:pt x="11595" y="14594"/>
                    <a:pt x="12003" y="13874"/>
                  </a:cubicBezTo>
                  <a:cubicBezTo>
                    <a:pt x="12934" y="12232"/>
                    <a:pt x="12867" y="12347"/>
                    <a:pt x="12948" y="12415"/>
                  </a:cubicBezTo>
                  <a:cubicBezTo>
                    <a:pt x="12998" y="12456"/>
                    <a:pt x="13008" y="12588"/>
                    <a:pt x="13008" y="12953"/>
                  </a:cubicBezTo>
                  <a:lnTo>
                    <a:pt x="13008" y="13431"/>
                  </a:lnTo>
                  <a:lnTo>
                    <a:pt x="14145" y="13407"/>
                  </a:lnTo>
                  <a:cubicBezTo>
                    <a:pt x="15289" y="13378"/>
                    <a:pt x="15401" y="13351"/>
                    <a:pt x="15401" y="13192"/>
                  </a:cubicBezTo>
                  <a:cubicBezTo>
                    <a:pt x="15401" y="13152"/>
                    <a:pt x="14966" y="12368"/>
                    <a:pt x="14432" y="11446"/>
                  </a:cubicBezTo>
                  <a:cubicBezTo>
                    <a:pt x="13637" y="10074"/>
                    <a:pt x="13471" y="9757"/>
                    <a:pt x="13522" y="9712"/>
                  </a:cubicBezTo>
                  <a:cubicBezTo>
                    <a:pt x="13609" y="9632"/>
                    <a:pt x="16403" y="8037"/>
                    <a:pt x="16454" y="8037"/>
                  </a:cubicBezTo>
                  <a:close/>
                  <a:moveTo>
                    <a:pt x="5182" y="8767"/>
                  </a:moveTo>
                  <a:lnTo>
                    <a:pt x="6809" y="8767"/>
                  </a:lnTo>
                  <a:lnTo>
                    <a:pt x="6881" y="8874"/>
                  </a:lnTo>
                  <a:cubicBezTo>
                    <a:pt x="6923" y="8934"/>
                    <a:pt x="7012" y="9069"/>
                    <a:pt x="7072" y="9173"/>
                  </a:cubicBezTo>
                  <a:cubicBezTo>
                    <a:pt x="7294" y="9557"/>
                    <a:pt x="8109" y="10934"/>
                    <a:pt x="8269" y="11195"/>
                  </a:cubicBezTo>
                  <a:cubicBezTo>
                    <a:pt x="8353" y="11333"/>
                    <a:pt x="8359" y="11337"/>
                    <a:pt x="8281" y="11434"/>
                  </a:cubicBezTo>
                  <a:lnTo>
                    <a:pt x="8197" y="11542"/>
                  </a:lnTo>
                  <a:lnTo>
                    <a:pt x="7862" y="11350"/>
                  </a:lnTo>
                  <a:cubicBezTo>
                    <a:pt x="7677" y="11245"/>
                    <a:pt x="7511" y="11163"/>
                    <a:pt x="7503" y="11171"/>
                  </a:cubicBezTo>
                  <a:cubicBezTo>
                    <a:pt x="7496" y="11179"/>
                    <a:pt x="7248" y="11616"/>
                    <a:pt x="6953" y="12140"/>
                  </a:cubicBezTo>
                  <a:cubicBezTo>
                    <a:pt x="6551" y="12850"/>
                    <a:pt x="6415" y="13119"/>
                    <a:pt x="6426" y="13216"/>
                  </a:cubicBezTo>
                  <a:lnTo>
                    <a:pt x="6450" y="13348"/>
                  </a:lnTo>
                  <a:lnTo>
                    <a:pt x="8449" y="13371"/>
                  </a:lnTo>
                  <a:lnTo>
                    <a:pt x="10447" y="13395"/>
                  </a:lnTo>
                  <a:lnTo>
                    <a:pt x="10459" y="15094"/>
                  </a:lnTo>
                  <a:cubicBezTo>
                    <a:pt x="10466" y="16028"/>
                    <a:pt x="10466" y="16809"/>
                    <a:pt x="10447" y="16828"/>
                  </a:cubicBezTo>
                  <a:cubicBezTo>
                    <a:pt x="10428" y="16847"/>
                    <a:pt x="9704" y="16873"/>
                    <a:pt x="8843" y="16888"/>
                  </a:cubicBezTo>
                  <a:cubicBezTo>
                    <a:pt x="7515" y="16910"/>
                    <a:pt x="7238" y="16900"/>
                    <a:pt x="7024" y="16840"/>
                  </a:cubicBezTo>
                  <a:cubicBezTo>
                    <a:pt x="6683" y="16744"/>
                    <a:pt x="6311" y="16524"/>
                    <a:pt x="6079" y="16266"/>
                  </a:cubicBezTo>
                  <a:cubicBezTo>
                    <a:pt x="5975" y="16149"/>
                    <a:pt x="5389" y="15174"/>
                    <a:pt x="4775" y="14101"/>
                  </a:cubicBezTo>
                  <a:cubicBezTo>
                    <a:pt x="3707" y="12234"/>
                    <a:pt x="3664" y="12135"/>
                    <a:pt x="3614" y="11805"/>
                  </a:cubicBezTo>
                  <a:cubicBezTo>
                    <a:pt x="3539" y="11312"/>
                    <a:pt x="3623" y="11033"/>
                    <a:pt x="4105" y="10154"/>
                  </a:cubicBezTo>
                  <a:cubicBezTo>
                    <a:pt x="4396" y="9626"/>
                    <a:pt x="4472" y="9441"/>
                    <a:pt x="4428" y="9413"/>
                  </a:cubicBezTo>
                  <a:cubicBezTo>
                    <a:pt x="4396" y="9392"/>
                    <a:pt x="4174" y="9256"/>
                    <a:pt x="3925" y="9114"/>
                  </a:cubicBezTo>
                  <a:cubicBezTo>
                    <a:pt x="3676" y="8972"/>
                    <a:pt x="3485" y="8836"/>
                    <a:pt x="3506" y="8815"/>
                  </a:cubicBezTo>
                  <a:cubicBezTo>
                    <a:pt x="3528" y="8793"/>
                    <a:pt x="4285" y="8770"/>
                    <a:pt x="5182" y="8767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1920" name="成组"/>
          <p:cNvGrpSpPr/>
          <p:nvPr/>
        </p:nvGrpSpPr>
        <p:grpSpPr>
          <a:xfrm>
            <a:off x="6292687" y="599999"/>
            <a:ext cx="2756190" cy="2690748"/>
            <a:chOff x="0" y="65"/>
            <a:chExt cx="2756188" cy="2690746"/>
          </a:xfrm>
        </p:grpSpPr>
        <p:sp>
          <p:nvSpPr>
            <p:cNvPr id="1909" name="圆角矩形"/>
            <p:cNvSpPr/>
            <p:nvPr/>
          </p:nvSpPr>
          <p:spPr>
            <a:xfrm>
              <a:off x="0" y="255663"/>
              <a:ext cx="2435149" cy="2435149"/>
            </a:xfrm>
            <a:prstGeom prst="roundRect">
              <a:avLst>
                <a:gd name="adj" fmla="val 559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D7E1E6"/>
                </a:gs>
              </a:gsLst>
              <a:lin ang="8100000" scaled="0"/>
            </a:gradFill>
            <a:ln w="12700" cap="flat">
              <a:noFill/>
              <a:miter lim="400000"/>
            </a:ln>
            <a:effectLst>
              <a:outerShdw blurRad="190500" dist="127000" dir="8100000" rotWithShape="0">
                <a:srgbClr val="000000">
                  <a:alpha val="4483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0" name="正方形"/>
            <p:cNvSpPr/>
            <p:nvPr/>
          </p:nvSpPr>
          <p:spPr>
            <a:xfrm flipH="1">
              <a:off x="54428" y="310093"/>
              <a:ext cx="2326290" cy="2326289"/>
            </a:xfrm>
            <a:prstGeom prst="roundRect">
              <a:avLst>
                <a:gd name="adj" fmla="val 0"/>
              </a:avLst>
            </a:prstGeom>
            <a:solidFill>
              <a:srgbClr val="4AAC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1" name="形状"/>
            <p:cNvSpPr/>
            <p:nvPr/>
          </p:nvSpPr>
          <p:spPr>
            <a:xfrm rot="5400000" flipH="1">
              <a:off x="287891" y="310245"/>
              <a:ext cx="2092859" cy="209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403"/>
                  </a:lnTo>
                  <a:lnTo>
                    <a:pt x="19197" y="2403"/>
                  </a:lnTo>
                  <a:lnTo>
                    <a:pt x="19197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0" dist="76200" dir="81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2" name="形状"/>
            <p:cNvSpPr/>
            <p:nvPr/>
          </p:nvSpPr>
          <p:spPr>
            <a:xfrm rot="5400000" flipH="1">
              <a:off x="54614" y="543107"/>
              <a:ext cx="2093274" cy="2093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193"/>
                  </a:lnTo>
                  <a:lnTo>
                    <a:pt x="2407" y="19193"/>
                  </a:lnTo>
                  <a:lnTo>
                    <a:pt x="2407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0" dist="63500" dir="18897182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3" name="形状"/>
            <p:cNvSpPr/>
            <p:nvPr/>
          </p:nvSpPr>
          <p:spPr>
            <a:xfrm>
              <a:off x="0" y="255298"/>
              <a:ext cx="2434979" cy="2435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" y="0"/>
                  </a:moveTo>
                  <a:cubicBezTo>
                    <a:pt x="55" y="0"/>
                    <a:pt x="0" y="57"/>
                    <a:pt x="0" y="124"/>
                  </a:cubicBezTo>
                  <a:lnTo>
                    <a:pt x="0" y="21479"/>
                  </a:lnTo>
                  <a:cubicBezTo>
                    <a:pt x="0" y="21545"/>
                    <a:pt x="55" y="21600"/>
                    <a:pt x="121" y="21600"/>
                  </a:cubicBezTo>
                  <a:lnTo>
                    <a:pt x="21481" y="21600"/>
                  </a:lnTo>
                  <a:cubicBezTo>
                    <a:pt x="21548" y="21600"/>
                    <a:pt x="21600" y="21545"/>
                    <a:pt x="21600" y="21479"/>
                  </a:cubicBezTo>
                  <a:lnTo>
                    <a:pt x="21600" y="124"/>
                  </a:lnTo>
                  <a:cubicBezTo>
                    <a:pt x="21600" y="57"/>
                    <a:pt x="21548" y="0"/>
                    <a:pt x="21481" y="0"/>
                  </a:cubicBezTo>
                  <a:lnTo>
                    <a:pt x="121" y="0"/>
                  </a:lnTo>
                  <a:close/>
                  <a:moveTo>
                    <a:pt x="2554" y="2551"/>
                  </a:moveTo>
                  <a:lnTo>
                    <a:pt x="19048" y="2551"/>
                  </a:lnTo>
                  <a:lnTo>
                    <a:pt x="19048" y="19049"/>
                  </a:lnTo>
                  <a:lnTo>
                    <a:pt x="2554" y="19049"/>
                  </a:lnTo>
                  <a:lnTo>
                    <a:pt x="2554" y="25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EBEBE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4" name="发放服务"/>
            <p:cNvSpPr txBox="1"/>
            <p:nvPr/>
          </p:nvSpPr>
          <p:spPr>
            <a:xfrm>
              <a:off x="389253" y="556167"/>
              <a:ext cx="1549134" cy="342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2" tIns="25392" rIns="25392" bIns="25392" numCol="1" anchor="ctr">
              <a:spAutoFit/>
            </a:bodyPr>
            <a:lstStyle>
              <a:lvl1pPr>
                <a:defRPr sz="1700">
                  <a:solidFill>
                    <a:srgbClr val="FFFFFF"/>
                  </a:solidFill>
                  <a:latin typeface="Lantinghei SC Demibold"/>
                  <a:ea typeface="Lantinghei SC Demibold"/>
                  <a:cs typeface="Lantinghei SC Demibold"/>
                  <a:sym typeface="Lantinghei SC Demibold"/>
                </a:defRPr>
              </a:lvl1pPr>
            </a:lstStyle>
            <a:p>
              <a:r>
                <a:t>发放服务</a:t>
              </a:r>
            </a:p>
          </p:txBody>
        </p:sp>
        <p:sp>
          <p:nvSpPr>
            <p:cNvPr id="1915" name="集中/分散发放"/>
            <p:cNvSpPr txBox="1"/>
            <p:nvPr/>
          </p:nvSpPr>
          <p:spPr>
            <a:xfrm>
              <a:off x="792054" y="1094808"/>
              <a:ext cx="857598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/>
            <a:p>
              <a: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集中</a:t>
              </a:r>
              <a:r>
                <a:t>/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分散发放</a:t>
              </a:r>
            </a:p>
          </p:txBody>
        </p:sp>
        <p:sp>
          <p:nvSpPr>
            <p:cNvPr id="1916" name="用户培训"/>
            <p:cNvSpPr txBox="1"/>
            <p:nvPr/>
          </p:nvSpPr>
          <p:spPr>
            <a:xfrm>
              <a:off x="936659" y="1355276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用户培训</a:t>
              </a:r>
            </a:p>
          </p:txBody>
        </p:sp>
        <p:sp>
          <p:nvSpPr>
            <p:cNvPr id="1917" name="设备回收"/>
            <p:cNvSpPr txBox="1"/>
            <p:nvPr/>
          </p:nvSpPr>
          <p:spPr>
            <a:xfrm>
              <a:off x="932929" y="1618223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设备回收</a:t>
              </a:r>
            </a:p>
          </p:txBody>
        </p:sp>
        <p:sp>
          <p:nvSpPr>
            <p:cNvPr id="1918" name="数据擦除"/>
            <p:cNvSpPr txBox="1"/>
            <p:nvPr/>
          </p:nvSpPr>
          <p:spPr>
            <a:xfrm>
              <a:off x="936659" y="1879358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数据擦除</a:t>
              </a:r>
            </a:p>
          </p:txBody>
        </p:sp>
        <p:pic>
          <p:nvPicPr>
            <p:cNvPr id="1919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6738" t="6716" r="6613" b="6549"/>
            <a:stretch>
              <a:fillRect/>
            </a:stretch>
          </p:blipFill>
          <p:spPr>
            <a:xfrm>
              <a:off x="2038622" y="65"/>
              <a:ext cx="717567" cy="718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04" extrusionOk="0">
                  <a:moveTo>
                    <a:pt x="10104" y="22"/>
                  </a:moveTo>
                  <a:cubicBezTo>
                    <a:pt x="8250" y="139"/>
                    <a:pt x="6419" y="726"/>
                    <a:pt x="4825" y="1769"/>
                  </a:cubicBezTo>
                  <a:cubicBezTo>
                    <a:pt x="2236" y="3465"/>
                    <a:pt x="510" y="6201"/>
                    <a:pt x="84" y="9278"/>
                  </a:cubicBezTo>
                  <a:cubicBezTo>
                    <a:pt x="29" y="9671"/>
                    <a:pt x="1" y="10193"/>
                    <a:pt x="0" y="10715"/>
                  </a:cubicBezTo>
                  <a:cubicBezTo>
                    <a:pt x="-1" y="11237"/>
                    <a:pt x="31" y="11755"/>
                    <a:pt x="84" y="12153"/>
                  </a:cubicBezTo>
                  <a:cubicBezTo>
                    <a:pt x="745" y="17132"/>
                    <a:pt x="4743" y="20972"/>
                    <a:pt x="9782" y="21456"/>
                  </a:cubicBezTo>
                  <a:cubicBezTo>
                    <a:pt x="10125" y="21489"/>
                    <a:pt x="10476" y="21505"/>
                    <a:pt x="10821" y="21504"/>
                  </a:cubicBezTo>
                  <a:cubicBezTo>
                    <a:pt x="13238" y="21494"/>
                    <a:pt x="15662" y="20644"/>
                    <a:pt x="17569" y="19128"/>
                  </a:cubicBezTo>
                  <a:cubicBezTo>
                    <a:pt x="19700" y="17434"/>
                    <a:pt x="21133" y="14906"/>
                    <a:pt x="21510" y="12177"/>
                  </a:cubicBezTo>
                  <a:cubicBezTo>
                    <a:pt x="21563" y="11795"/>
                    <a:pt x="21599" y="11225"/>
                    <a:pt x="21594" y="10656"/>
                  </a:cubicBezTo>
                  <a:cubicBezTo>
                    <a:pt x="21589" y="10087"/>
                    <a:pt x="21546" y="9519"/>
                    <a:pt x="21487" y="9147"/>
                  </a:cubicBezTo>
                  <a:cubicBezTo>
                    <a:pt x="20919" y="5590"/>
                    <a:pt x="18757" y="2646"/>
                    <a:pt x="15562" y="1091"/>
                  </a:cubicBezTo>
                  <a:cubicBezTo>
                    <a:pt x="13847" y="256"/>
                    <a:pt x="11960" y="-95"/>
                    <a:pt x="10104" y="2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1930" name="成组"/>
          <p:cNvGrpSpPr/>
          <p:nvPr/>
        </p:nvGrpSpPr>
        <p:grpSpPr>
          <a:xfrm>
            <a:off x="3141054" y="855232"/>
            <a:ext cx="2435151" cy="2435515"/>
            <a:chOff x="0" y="0"/>
            <a:chExt cx="2435149" cy="2435513"/>
          </a:xfrm>
        </p:grpSpPr>
        <p:sp>
          <p:nvSpPr>
            <p:cNvPr id="1921" name="圆角矩形"/>
            <p:cNvSpPr/>
            <p:nvPr/>
          </p:nvSpPr>
          <p:spPr>
            <a:xfrm>
              <a:off x="0" y="365"/>
              <a:ext cx="2435150" cy="2435149"/>
            </a:xfrm>
            <a:prstGeom prst="roundRect">
              <a:avLst>
                <a:gd name="adj" fmla="val 559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D7E1E6"/>
                </a:gs>
              </a:gsLst>
              <a:lin ang="8100000" scaled="0"/>
            </a:gradFill>
            <a:ln w="12700" cap="flat">
              <a:noFill/>
              <a:miter lim="400000"/>
            </a:ln>
            <a:effectLst>
              <a:outerShdw blurRad="190500" dist="127000" dir="8100000" rotWithShape="0">
                <a:srgbClr val="000000">
                  <a:alpha val="4483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2" name="正方形"/>
            <p:cNvSpPr/>
            <p:nvPr/>
          </p:nvSpPr>
          <p:spPr>
            <a:xfrm flipH="1">
              <a:off x="54428" y="54795"/>
              <a:ext cx="2326291" cy="2326289"/>
            </a:xfrm>
            <a:prstGeom prst="roundRect">
              <a:avLst>
                <a:gd name="adj" fmla="val 0"/>
              </a:avLst>
            </a:prstGeom>
            <a:solidFill>
              <a:srgbClr val="8061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3" name="形状"/>
            <p:cNvSpPr/>
            <p:nvPr/>
          </p:nvSpPr>
          <p:spPr>
            <a:xfrm rot="5400000" flipH="1">
              <a:off x="287892" y="54947"/>
              <a:ext cx="2092859" cy="209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403"/>
                  </a:lnTo>
                  <a:lnTo>
                    <a:pt x="19197" y="2403"/>
                  </a:lnTo>
                  <a:lnTo>
                    <a:pt x="19197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0" dist="76200" dir="81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4" name="形状"/>
            <p:cNvSpPr/>
            <p:nvPr/>
          </p:nvSpPr>
          <p:spPr>
            <a:xfrm>
              <a:off x="0" y="0"/>
              <a:ext cx="2434980" cy="2435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" y="0"/>
                  </a:moveTo>
                  <a:cubicBezTo>
                    <a:pt x="55" y="0"/>
                    <a:pt x="0" y="57"/>
                    <a:pt x="0" y="124"/>
                  </a:cubicBezTo>
                  <a:lnTo>
                    <a:pt x="0" y="21479"/>
                  </a:lnTo>
                  <a:cubicBezTo>
                    <a:pt x="0" y="21545"/>
                    <a:pt x="55" y="21600"/>
                    <a:pt x="121" y="21600"/>
                  </a:cubicBezTo>
                  <a:lnTo>
                    <a:pt x="21481" y="21600"/>
                  </a:lnTo>
                  <a:cubicBezTo>
                    <a:pt x="21548" y="21600"/>
                    <a:pt x="21600" y="21545"/>
                    <a:pt x="21600" y="21479"/>
                  </a:cubicBezTo>
                  <a:lnTo>
                    <a:pt x="21600" y="124"/>
                  </a:lnTo>
                  <a:cubicBezTo>
                    <a:pt x="21600" y="57"/>
                    <a:pt x="21548" y="0"/>
                    <a:pt x="21481" y="0"/>
                  </a:cubicBezTo>
                  <a:lnTo>
                    <a:pt x="121" y="0"/>
                  </a:lnTo>
                  <a:close/>
                  <a:moveTo>
                    <a:pt x="2554" y="2551"/>
                  </a:moveTo>
                  <a:lnTo>
                    <a:pt x="19048" y="2551"/>
                  </a:lnTo>
                  <a:lnTo>
                    <a:pt x="19048" y="19049"/>
                  </a:lnTo>
                  <a:lnTo>
                    <a:pt x="2554" y="19049"/>
                  </a:lnTo>
                  <a:lnTo>
                    <a:pt x="2554" y="25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EBEBE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5" name="部署服务"/>
            <p:cNvSpPr txBox="1"/>
            <p:nvPr/>
          </p:nvSpPr>
          <p:spPr>
            <a:xfrm>
              <a:off x="379382" y="300869"/>
              <a:ext cx="1189352" cy="342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2" tIns="25392" rIns="25392" bIns="25392" numCol="1" anchor="ctr">
              <a:spAutoFit/>
            </a:bodyPr>
            <a:lstStyle>
              <a:lvl1pPr>
                <a:defRPr sz="1700">
                  <a:solidFill>
                    <a:srgbClr val="FFFFFF"/>
                  </a:solidFill>
                  <a:latin typeface="Lantinghei SC Demibold"/>
                  <a:ea typeface="Lantinghei SC Demibold"/>
                  <a:cs typeface="Lantinghei SC Demibold"/>
                  <a:sym typeface="Lantinghei SC Demibold"/>
                </a:defRPr>
              </a:lvl1pPr>
            </a:lstStyle>
            <a:p>
              <a:r>
                <a:t>部署服务</a:t>
              </a:r>
            </a:p>
          </p:txBody>
        </p:sp>
        <p:sp>
          <p:nvSpPr>
            <p:cNvPr id="1926" name="资产信息收集"/>
            <p:cNvSpPr txBox="1"/>
            <p:nvPr/>
          </p:nvSpPr>
          <p:spPr>
            <a:xfrm>
              <a:off x="809510" y="839510"/>
              <a:ext cx="822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资产信息收集</a:t>
              </a:r>
            </a:p>
          </p:txBody>
        </p:sp>
        <p:sp>
          <p:nvSpPr>
            <p:cNvPr id="1927" name="软件安装"/>
            <p:cNvSpPr txBox="1"/>
            <p:nvPr/>
          </p:nvSpPr>
          <p:spPr>
            <a:xfrm>
              <a:off x="936295" y="1362925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软件安装</a:t>
              </a:r>
            </a:p>
          </p:txBody>
        </p:sp>
        <p:sp>
          <p:nvSpPr>
            <p:cNvPr id="1928" name="激光雕刻"/>
            <p:cNvSpPr txBox="1"/>
            <p:nvPr/>
          </p:nvSpPr>
          <p:spPr>
            <a:xfrm>
              <a:off x="936477" y="1624060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激光雕刻</a:t>
              </a:r>
            </a:p>
          </p:txBody>
        </p:sp>
        <p:sp>
          <p:nvSpPr>
            <p:cNvPr id="1929" name="设备初始化"/>
            <p:cNvSpPr txBox="1"/>
            <p:nvPr/>
          </p:nvSpPr>
          <p:spPr>
            <a:xfrm>
              <a:off x="872994" y="1099978"/>
              <a:ext cx="695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设备初始化</a:t>
              </a:r>
            </a:p>
          </p:txBody>
        </p:sp>
      </p:grpSp>
      <p:pic>
        <p:nvPicPr>
          <p:cNvPr id="1931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142557" y="600776"/>
            <a:ext cx="717365" cy="7173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42" name="成组"/>
          <p:cNvGrpSpPr/>
          <p:nvPr/>
        </p:nvGrpSpPr>
        <p:grpSpPr>
          <a:xfrm>
            <a:off x="6292687" y="3952661"/>
            <a:ext cx="2435151" cy="2435516"/>
            <a:chOff x="0" y="0"/>
            <a:chExt cx="2435149" cy="2435514"/>
          </a:xfrm>
        </p:grpSpPr>
        <p:sp>
          <p:nvSpPr>
            <p:cNvPr id="1932" name="圆角矩形"/>
            <p:cNvSpPr/>
            <p:nvPr/>
          </p:nvSpPr>
          <p:spPr>
            <a:xfrm>
              <a:off x="0" y="365"/>
              <a:ext cx="2435150" cy="2435150"/>
            </a:xfrm>
            <a:prstGeom prst="roundRect">
              <a:avLst>
                <a:gd name="adj" fmla="val 559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D7E1E6"/>
                </a:gs>
              </a:gsLst>
              <a:lin ang="8100000" scaled="0"/>
            </a:gradFill>
            <a:ln w="12700" cap="flat">
              <a:noFill/>
              <a:miter lim="400000"/>
            </a:ln>
            <a:effectLst>
              <a:outerShdw blurRad="190500" dist="127000" dir="8100000" rotWithShape="0">
                <a:srgbClr val="000000">
                  <a:alpha val="4483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3" name="正方形"/>
            <p:cNvSpPr/>
            <p:nvPr/>
          </p:nvSpPr>
          <p:spPr>
            <a:xfrm flipH="1">
              <a:off x="54428" y="54795"/>
              <a:ext cx="2326291" cy="2326290"/>
            </a:xfrm>
            <a:prstGeom prst="roundRect">
              <a:avLst>
                <a:gd name="adj" fmla="val 0"/>
              </a:avLst>
            </a:prstGeom>
            <a:solidFill>
              <a:srgbClr val="00A79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4" name="形状"/>
            <p:cNvSpPr/>
            <p:nvPr/>
          </p:nvSpPr>
          <p:spPr>
            <a:xfrm rot="5400000" flipH="1">
              <a:off x="287892" y="54947"/>
              <a:ext cx="2092859" cy="209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403"/>
                  </a:lnTo>
                  <a:lnTo>
                    <a:pt x="19197" y="2403"/>
                  </a:lnTo>
                  <a:lnTo>
                    <a:pt x="19197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0" dist="76200" dir="81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5" name="形状"/>
            <p:cNvSpPr/>
            <p:nvPr/>
          </p:nvSpPr>
          <p:spPr>
            <a:xfrm rot="5400000" flipH="1">
              <a:off x="54614" y="287810"/>
              <a:ext cx="2093275" cy="2093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193"/>
                  </a:lnTo>
                  <a:lnTo>
                    <a:pt x="2407" y="19193"/>
                  </a:lnTo>
                  <a:lnTo>
                    <a:pt x="2407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0" dist="63500" dir="18897182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6" name="形状"/>
            <p:cNvSpPr/>
            <p:nvPr/>
          </p:nvSpPr>
          <p:spPr>
            <a:xfrm>
              <a:off x="0" y="0"/>
              <a:ext cx="2434980" cy="2435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" y="0"/>
                  </a:moveTo>
                  <a:cubicBezTo>
                    <a:pt x="55" y="0"/>
                    <a:pt x="0" y="57"/>
                    <a:pt x="0" y="124"/>
                  </a:cubicBezTo>
                  <a:lnTo>
                    <a:pt x="0" y="21479"/>
                  </a:lnTo>
                  <a:cubicBezTo>
                    <a:pt x="0" y="21545"/>
                    <a:pt x="55" y="21600"/>
                    <a:pt x="121" y="21600"/>
                  </a:cubicBezTo>
                  <a:lnTo>
                    <a:pt x="21481" y="21600"/>
                  </a:lnTo>
                  <a:cubicBezTo>
                    <a:pt x="21548" y="21600"/>
                    <a:pt x="21600" y="21545"/>
                    <a:pt x="21600" y="21479"/>
                  </a:cubicBezTo>
                  <a:lnTo>
                    <a:pt x="21600" y="124"/>
                  </a:lnTo>
                  <a:cubicBezTo>
                    <a:pt x="21600" y="57"/>
                    <a:pt x="21548" y="0"/>
                    <a:pt x="21481" y="0"/>
                  </a:cubicBezTo>
                  <a:lnTo>
                    <a:pt x="121" y="0"/>
                  </a:lnTo>
                  <a:close/>
                  <a:moveTo>
                    <a:pt x="2554" y="2551"/>
                  </a:moveTo>
                  <a:lnTo>
                    <a:pt x="19048" y="2551"/>
                  </a:lnTo>
                  <a:lnTo>
                    <a:pt x="19048" y="19049"/>
                  </a:lnTo>
                  <a:lnTo>
                    <a:pt x="2554" y="19049"/>
                  </a:lnTo>
                  <a:lnTo>
                    <a:pt x="2554" y="25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EBEBE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7" name="运维服务"/>
            <p:cNvSpPr txBox="1"/>
            <p:nvPr/>
          </p:nvSpPr>
          <p:spPr>
            <a:xfrm>
              <a:off x="332143" y="341812"/>
              <a:ext cx="1189352" cy="342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2" tIns="25392" rIns="25392" bIns="25392" numCol="1" anchor="ctr">
              <a:spAutoFit/>
            </a:bodyPr>
            <a:lstStyle>
              <a:lvl1pPr>
                <a:defRPr sz="1700">
                  <a:solidFill>
                    <a:srgbClr val="FFFFFF"/>
                  </a:solidFill>
                  <a:latin typeface="Lantinghei SC Demibold"/>
                  <a:ea typeface="Lantinghei SC Demibold"/>
                  <a:cs typeface="Lantinghei SC Demibold"/>
                  <a:sym typeface="Lantinghei SC Demibold"/>
                </a:defRPr>
              </a:lvl1pPr>
            </a:lstStyle>
            <a:p>
              <a:r>
                <a:t>运维服务</a:t>
              </a:r>
            </a:p>
          </p:txBody>
        </p:sp>
        <p:sp>
          <p:nvSpPr>
            <p:cNvPr id="1938" name="延保服务"/>
            <p:cNvSpPr txBox="1"/>
            <p:nvPr/>
          </p:nvSpPr>
          <p:spPr>
            <a:xfrm>
              <a:off x="936660" y="1093076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延保服务</a:t>
              </a:r>
            </a:p>
          </p:txBody>
        </p:sp>
        <p:sp>
          <p:nvSpPr>
            <p:cNvPr id="1939" name="备机服务"/>
            <p:cNvSpPr txBox="1"/>
            <p:nvPr/>
          </p:nvSpPr>
          <p:spPr>
            <a:xfrm>
              <a:off x="936660" y="1607740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备机服务</a:t>
              </a:r>
            </a:p>
          </p:txBody>
        </p:sp>
        <p:sp>
          <p:nvSpPr>
            <p:cNvPr id="1940" name="维修服务"/>
            <p:cNvSpPr txBox="1"/>
            <p:nvPr/>
          </p:nvSpPr>
          <p:spPr>
            <a:xfrm>
              <a:off x="936660" y="1350408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维修服务</a:t>
              </a:r>
            </a:p>
          </p:txBody>
        </p:sp>
        <p:sp>
          <p:nvSpPr>
            <p:cNvPr id="1941" name="热线服务"/>
            <p:cNvSpPr txBox="1"/>
            <p:nvPr/>
          </p:nvSpPr>
          <p:spPr>
            <a:xfrm>
              <a:off x="936660" y="835744"/>
              <a:ext cx="568313" cy="225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3806" tIns="23806" rIns="23806" bIns="23806" numCol="1" anchor="ctr">
              <a:spAutoFit/>
            </a:bodyPr>
            <a:lstStyle>
              <a:lvl1pPr defTabSz="547687">
                <a:lnSpc>
                  <a:spcPct val="120000"/>
                </a:lnSpc>
                <a:defRPr sz="10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热线服务</a:t>
              </a:r>
            </a:p>
          </p:txBody>
        </p:sp>
      </p:grpSp>
      <p:pic>
        <p:nvPicPr>
          <p:cNvPr id="1943" name="屏幕快照 2016-03-19 下午1.41.16.png" descr="屏幕快照 2016-03-19 下午1.41.16.png"/>
          <p:cNvPicPr>
            <a:picLocks noChangeAspect="1"/>
          </p:cNvPicPr>
          <p:nvPr/>
        </p:nvPicPr>
        <p:blipFill>
          <a:blip r:embed="rId8">
            <a:extLst/>
          </a:blip>
          <a:srcRect l="8732" t="4318" r="8197" b="8603"/>
          <a:stretch>
            <a:fillRect/>
          </a:stretch>
        </p:blipFill>
        <p:spPr>
          <a:xfrm>
            <a:off x="8332399" y="3716938"/>
            <a:ext cx="715221" cy="716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5" h="21163" extrusionOk="0">
                <a:moveTo>
                  <a:pt x="9741" y="36"/>
                </a:moveTo>
                <a:cubicBezTo>
                  <a:pt x="7378" y="227"/>
                  <a:pt x="5090" y="1191"/>
                  <a:pt x="3286" y="2896"/>
                </a:cubicBezTo>
                <a:cubicBezTo>
                  <a:pt x="1712" y="4385"/>
                  <a:pt x="759" y="6053"/>
                  <a:pt x="213" y="8242"/>
                </a:cubicBezTo>
                <a:cubicBezTo>
                  <a:pt x="37" y="8949"/>
                  <a:pt x="0" y="9284"/>
                  <a:pt x="0" y="10586"/>
                </a:cubicBezTo>
                <a:cubicBezTo>
                  <a:pt x="0" y="11888"/>
                  <a:pt x="37" y="12224"/>
                  <a:pt x="213" y="12931"/>
                </a:cubicBezTo>
                <a:cubicBezTo>
                  <a:pt x="1030" y="16208"/>
                  <a:pt x="2991" y="18671"/>
                  <a:pt x="5935" y="20093"/>
                </a:cubicBezTo>
                <a:cubicBezTo>
                  <a:pt x="6964" y="20589"/>
                  <a:pt x="7870" y="20865"/>
                  <a:pt x="9008" y="21043"/>
                </a:cubicBezTo>
                <a:cubicBezTo>
                  <a:pt x="11582" y="21444"/>
                  <a:pt x="14393" y="20830"/>
                  <a:pt x="16598" y="19378"/>
                </a:cubicBezTo>
                <a:cubicBezTo>
                  <a:pt x="17955" y="18485"/>
                  <a:pt x="19420" y="16842"/>
                  <a:pt x="20168" y="15369"/>
                </a:cubicBezTo>
                <a:cubicBezTo>
                  <a:pt x="20575" y="14566"/>
                  <a:pt x="21019" y="13172"/>
                  <a:pt x="21173" y="12228"/>
                </a:cubicBezTo>
                <a:cubicBezTo>
                  <a:pt x="21600" y="9616"/>
                  <a:pt x="20978" y="6864"/>
                  <a:pt x="19447" y="4596"/>
                </a:cubicBezTo>
                <a:cubicBezTo>
                  <a:pt x="18874" y="3747"/>
                  <a:pt x="17509" y="2400"/>
                  <a:pt x="16633" y="1818"/>
                </a:cubicBezTo>
                <a:cubicBezTo>
                  <a:pt x="14542" y="429"/>
                  <a:pt x="12104" y="-156"/>
                  <a:pt x="9741" y="3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t="3078" b="12556"/>
          <a:stretch>
            <a:fillRect/>
          </a:stretch>
        </p:blipFill>
        <p:spPr>
          <a:xfrm>
            <a:off x="-2" y="892"/>
            <a:ext cx="12188826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1948" name="矩形"/>
          <p:cNvSpPr/>
          <p:nvPr/>
        </p:nvSpPr>
        <p:spPr>
          <a:xfrm>
            <a:off x="-48118" y="13739"/>
            <a:ext cx="12235355" cy="6913551"/>
          </a:xfrm>
          <a:prstGeom prst="rect">
            <a:avLst/>
          </a:prstGeom>
          <a:solidFill>
            <a:srgbClr val="000000">
              <a:alpha val="4985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1949" name="直接连接符 4"/>
          <p:cNvSpPr/>
          <p:nvPr/>
        </p:nvSpPr>
        <p:spPr>
          <a:xfrm>
            <a:off x="10244976" y="861214"/>
            <a:ext cx="1374027" cy="1"/>
          </a:xfrm>
          <a:prstGeom prst="line">
            <a:avLst/>
          </a:prstGeom>
          <a:ln>
            <a:solidFill>
              <a:srgbClr val="404040"/>
            </a:solidFill>
            <a:miter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50" name="No.1"/>
          <p:cNvSpPr txBox="1"/>
          <p:nvPr/>
        </p:nvSpPr>
        <p:spPr>
          <a:xfrm>
            <a:off x="1062380" y="1514123"/>
            <a:ext cx="1444466" cy="815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09" tIns="35709" rIns="35709" bIns="35709" anchor="ctr">
            <a:spAutoFit/>
          </a:bodyPr>
          <a:lstStyle>
            <a:lvl1pPr defTabSz="821530">
              <a:defRPr sz="4900" b="1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No.1</a:t>
            </a:r>
          </a:p>
        </p:txBody>
      </p:sp>
      <p:sp>
        <p:nvSpPr>
          <p:cNvPr id="1951" name="China’s Apple Enterprise Reseller sales"/>
          <p:cNvSpPr txBox="1"/>
          <p:nvPr/>
        </p:nvSpPr>
        <p:spPr>
          <a:xfrm>
            <a:off x="1112532" y="2211318"/>
            <a:ext cx="6179484" cy="443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09" tIns="35709" rIns="35709" bIns="35709" anchor="ctr">
            <a:spAutoFit/>
          </a:bodyPr>
          <a:lstStyle>
            <a:lvl1pPr defTabSz="821530">
              <a:defRPr sz="25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China’s Apple Enterprise Reseller sales  </a:t>
            </a:r>
          </a:p>
        </p:txBody>
      </p:sp>
      <p:sp>
        <p:nvSpPr>
          <p:cNvPr id="1952" name="No.1"/>
          <p:cNvSpPr txBox="1"/>
          <p:nvPr/>
        </p:nvSpPr>
        <p:spPr>
          <a:xfrm>
            <a:off x="1062380" y="3062832"/>
            <a:ext cx="1444467" cy="815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09" tIns="35709" rIns="35709" bIns="35709" anchor="ctr">
            <a:spAutoFit/>
          </a:bodyPr>
          <a:lstStyle>
            <a:lvl1pPr defTabSz="821530">
              <a:defRPr sz="4900" b="1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No.1</a:t>
            </a:r>
          </a:p>
        </p:txBody>
      </p:sp>
      <p:sp>
        <p:nvSpPr>
          <p:cNvPr id="1953" name="China’s Apple Computer sales"/>
          <p:cNvSpPr txBox="1"/>
          <p:nvPr/>
        </p:nvSpPr>
        <p:spPr>
          <a:xfrm>
            <a:off x="1112532" y="3777297"/>
            <a:ext cx="4633894" cy="44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09" tIns="35709" rIns="35709" bIns="35709" anchor="ctr">
            <a:spAutoFit/>
          </a:bodyPr>
          <a:lstStyle>
            <a:lvl1pPr defTabSz="821530">
              <a:defRPr sz="25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China’s Apple Computer sales</a:t>
            </a:r>
          </a:p>
        </p:txBody>
      </p:sp>
      <p:sp>
        <p:nvSpPr>
          <p:cNvPr id="1954" name="No.9"/>
          <p:cNvSpPr txBox="1"/>
          <p:nvPr/>
        </p:nvSpPr>
        <p:spPr>
          <a:xfrm>
            <a:off x="1087456" y="4611541"/>
            <a:ext cx="1444467" cy="815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09" tIns="35709" rIns="35709" bIns="35709" anchor="ctr">
            <a:spAutoFit/>
          </a:bodyPr>
          <a:lstStyle>
            <a:lvl1pPr defTabSz="821530">
              <a:defRPr sz="4900" b="1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No.9</a:t>
            </a:r>
          </a:p>
        </p:txBody>
      </p:sp>
      <p:sp>
        <p:nvSpPr>
          <p:cNvPr id="1955" name="Apple Computer sales globally"/>
          <p:cNvSpPr txBox="1"/>
          <p:nvPr/>
        </p:nvSpPr>
        <p:spPr>
          <a:xfrm>
            <a:off x="1137608" y="5308736"/>
            <a:ext cx="4697394" cy="44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09" tIns="35709" rIns="35709" bIns="35709" anchor="ctr">
            <a:spAutoFit/>
          </a:bodyPr>
          <a:lstStyle>
            <a:lvl1pPr defTabSz="821530">
              <a:defRPr sz="25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Apple Computer sales globally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矩形 46"/>
          <p:cNvSpPr txBox="1"/>
          <p:nvPr/>
        </p:nvSpPr>
        <p:spPr>
          <a:xfrm>
            <a:off x="335373" y="93291"/>
            <a:ext cx="2682217" cy="61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07" tIns="45707" rIns="45707" bIns="45707">
            <a:spAutoFit/>
          </a:bodyPr>
          <a:lstStyle>
            <a:lvl1pPr defTabSz="2438338">
              <a:defRPr sz="2900">
                <a:solidFill>
                  <a:srgbClr val="595959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优质的客户资源</a:t>
            </a:r>
          </a:p>
        </p:txBody>
      </p:sp>
      <p:sp>
        <p:nvSpPr>
          <p:cNvPr id="1960" name="等腰三角形 47"/>
          <p:cNvSpPr/>
          <p:nvPr/>
        </p:nvSpPr>
        <p:spPr>
          <a:xfrm rot="5400000">
            <a:off x="-129297" y="221234"/>
            <a:ext cx="591481" cy="368178"/>
          </a:xfrm>
          <a:prstGeom prst="triangle">
            <a:avLst/>
          </a:prstGeom>
          <a:solidFill>
            <a:srgbClr val="D91D4B"/>
          </a:solidFill>
          <a:ln w="12700">
            <a:miter lim="400000"/>
          </a:ln>
        </p:spPr>
        <p:txBody>
          <a:bodyPr lIns="45719" rIns="45719" anchor="ctr"/>
          <a:lstStyle/>
          <a:p>
            <a:pPr defTabSz="1218925"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pic>
        <p:nvPicPr>
          <p:cNvPr id="1961" name="Doublerise-logo.pdf" descr="Doublerise-log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69455" y="134312"/>
            <a:ext cx="940064" cy="453990"/>
          </a:xfrm>
          <a:prstGeom prst="rect">
            <a:avLst/>
          </a:prstGeom>
          <a:ln w="12700">
            <a:miter lim="400000"/>
          </a:ln>
        </p:spPr>
      </p:pic>
      <p:sp>
        <p:nvSpPr>
          <p:cNvPr id="1962" name=""/>
          <p:cNvSpPr txBox="1"/>
          <p:nvPr/>
        </p:nvSpPr>
        <p:spPr>
          <a:xfrm>
            <a:off x="5917888" y="582064"/>
            <a:ext cx="354458" cy="48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>
              <a:defRPr sz="2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</a:t>
            </a:r>
          </a:p>
        </p:txBody>
      </p:sp>
      <p:sp>
        <p:nvSpPr>
          <p:cNvPr id="1963" name="圆角矩形"/>
          <p:cNvSpPr/>
          <p:nvPr/>
        </p:nvSpPr>
        <p:spPr>
          <a:xfrm>
            <a:off x="259889" y="753462"/>
            <a:ext cx="11669046" cy="791149"/>
          </a:xfrm>
          <a:prstGeom prst="roundRect">
            <a:avLst>
              <a:gd name="adj" fmla="val 13701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 defTabSz="228448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64" name="圆角矩形"/>
          <p:cNvSpPr/>
          <p:nvPr/>
        </p:nvSpPr>
        <p:spPr>
          <a:xfrm>
            <a:off x="259889" y="2425495"/>
            <a:ext cx="11669046" cy="1100879"/>
          </a:xfrm>
          <a:prstGeom prst="roundRect">
            <a:avLst>
              <a:gd name="adj" fmla="val 9846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 defTabSz="228448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96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19022" y="3060186"/>
            <a:ext cx="909707" cy="335972"/>
          </a:xfrm>
          <a:prstGeom prst="rect">
            <a:avLst/>
          </a:prstGeom>
          <a:ln w="12700">
            <a:miter lim="400000"/>
          </a:ln>
        </p:spPr>
      </p:pic>
      <p:sp>
        <p:nvSpPr>
          <p:cNvPr id="1966" name="制药化工"/>
          <p:cNvSpPr txBox="1"/>
          <p:nvPr/>
        </p:nvSpPr>
        <p:spPr>
          <a:xfrm>
            <a:off x="321493" y="1041093"/>
            <a:ext cx="520687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 defTabSz="456989">
              <a:defRPr sz="9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制药化工</a:t>
            </a:r>
          </a:p>
        </p:txBody>
      </p:sp>
      <p:pic>
        <p:nvPicPr>
          <p:cNvPr id="1967" name="image155.jpg" descr="image15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4587" y="898072"/>
            <a:ext cx="1117060" cy="420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8" name="image156.png" descr="image15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26434" y="821395"/>
            <a:ext cx="872648" cy="655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9" name="image189.png" descr="image18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6171" y="855069"/>
            <a:ext cx="506272" cy="506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0" name="image191.png" descr="image19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869093" y="879721"/>
            <a:ext cx="731439" cy="604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1" name="图像" descr="图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27597" y="804078"/>
            <a:ext cx="1581061" cy="689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2" name="图像" descr="图像"/>
          <p:cNvPicPr>
            <a:picLocks noChangeAspect="1"/>
          </p:cNvPicPr>
          <p:nvPr/>
        </p:nvPicPr>
        <p:blipFill>
          <a:blip r:embed="rId10">
            <a:extLst/>
          </a:blip>
          <a:srcRect b="39058"/>
          <a:stretch>
            <a:fillRect/>
          </a:stretch>
        </p:blipFill>
        <p:spPr>
          <a:xfrm>
            <a:off x="5162741" y="911767"/>
            <a:ext cx="1035273" cy="4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3" name="图像" descr="图像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343792" y="938904"/>
            <a:ext cx="1556525" cy="420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4" name="图像" descr="图像"/>
          <p:cNvPicPr>
            <a:picLocks noChangeAspect="1"/>
          </p:cNvPicPr>
          <p:nvPr/>
        </p:nvPicPr>
        <p:blipFill>
          <a:blip r:embed="rId12">
            <a:extLst/>
          </a:blip>
          <a:srcRect l="4848" t="4841" r="1329" b="13191"/>
          <a:stretch>
            <a:fillRect/>
          </a:stretch>
        </p:blipFill>
        <p:spPr>
          <a:xfrm>
            <a:off x="9238219" y="815847"/>
            <a:ext cx="1501109" cy="584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7" h="21461" extrusionOk="0">
                <a:moveTo>
                  <a:pt x="19364" y="0"/>
                </a:moveTo>
                <a:cubicBezTo>
                  <a:pt x="19224" y="-3"/>
                  <a:pt x="19096" y="27"/>
                  <a:pt x="19045" y="73"/>
                </a:cubicBezTo>
                <a:cubicBezTo>
                  <a:pt x="18980" y="132"/>
                  <a:pt x="18891" y="415"/>
                  <a:pt x="18846" y="714"/>
                </a:cubicBezTo>
                <a:cubicBezTo>
                  <a:pt x="18802" y="1012"/>
                  <a:pt x="18704" y="1253"/>
                  <a:pt x="18630" y="1253"/>
                </a:cubicBezTo>
                <a:cubicBezTo>
                  <a:pt x="18495" y="1253"/>
                  <a:pt x="18189" y="2481"/>
                  <a:pt x="18272" y="2694"/>
                </a:cubicBezTo>
                <a:cubicBezTo>
                  <a:pt x="18297" y="2757"/>
                  <a:pt x="18198" y="3062"/>
                  <a:pt x="18051" y="3379"/>
                </a:cubicBezTo>
                <a:cubicBezTo>
                  <a:pt x="17904" y="3697"/>
                  <a:pt x="17806" y="4003"/>
                  <a:pt x="17829" y="4063"/>
                </a:cubicBezTo>
                <a:cubicBezTo>
                  <a:pt x="17853" y="4123"/>
                  <a:pt x="17765" y="4356"/>
                  <a:pt x="17636" y="4573"/>
                </a:cubicBezTo>
                <a:cubicBezTo>
                  <a:pt x="17507" y="4790"/>
                  <a:pt x="17424" y="5019"/>
                  <a:pt x="17448" y="5083"/>
                </a:cubicBezTo>
                <a:cubicBezTo>
                  <a:pt x="17473" y="5146"/>
                  <a:pt x="17430" y="5555"/>
                  <a:pt x="17357" y="6000"/>
                </a:cubicBezTo>
                <a:cubicBezTo>
                  <a:pt x="17240" y="6720"/>
                  <a:pt x="17240" y="6861"/>
                  <a:pt x="17363" y="7209"/>
                </a:cubicBezTo>
                <a:cubicBezTo>
                  <a:pt x="17459" y="7481"/>
                  <a:pt x="17472" y="7669"/>
                  <a:pt x="17408" y="7835"/>
                </a:cubicBezTo>
                <a:cubicBezTo>
                  <a:pt x="17286" y="8147"/>
                  <a:pt x="17794" y="8703"/>
                  <a:pt x="18045" y="8535"/>
                </a:cubicBezTo>
                <a:cubicBezTo>
                  <a:pt x="18145" y="8468"/>
                  <a:pt x="18252" y="8557"/>
                  <a:pt x="18289" y="8724"/>
                </a:cubicBezTo>
                <a:cubicBezTo>
                  <a:pt x="18326" y="8889"/>
                  <a:pt x="18457" y="9059"/>
                  <a:pt x="18579" y="9103"/>
                </a:cubicBezTo>
                <a:cubicBezTo>
                  <a:pt x="18910" y="9222"/>
                  <a:pt x="18924" y="10445"/>
                  <a:pt x="18608" y="11506"/>
                </a:cubicBezTo>
                <a:cubicBezTo>
                  <a:pt x="18478" y="11946"/>
                  <a:pt x="18366" y="12613"/>
                  <a:pt x="18358" y="12977"/>
                </a:cubicBezTo>
                <a:lnTo>
                  <a:pt x="18341" y="13632"/>
                </a:lnTo>
                <a:lnTo>
                  <a:pt x="19062" y="13588"/>
                </a:lnTo>
                <a:cubicBezTo>
                  <a:pt x="19460" y="13562"/>
                  <a:pt x="19840" y="13459"/>
                  <a:pt x="19904" y="13355"/>
                </a:cubicBezTo>
                <a:cubicBezTo>
                  <a:pt x="19968" y="13250"/>
                  <a:pt x="20083" y="13223"/>
                  <a:pt x="20159" y="13297"/>
                </a:cubicBezTo>
                <a:cubicBezTo>
                  <a:pt x="20235" y="13372"/>
                  <a:pt x="20403" y="13211"/>
                  <a:pt x="20534" y="12947"/>
                </a:cubicBezTo>
                <a:cubicBezTo>
                  <a:pt x="20795" y="12422"/>
                  <a:pt x="20962" y="11375"/>
                  <a:pt x="20790" y="11331"/>
                </a:cubicBezTo>
                <a:cubicBezTo>
                  <a:pt x="20732" y="11317"/>
                  <a:pt x="20647" y="11287"/>
                  <a:pt x="20597" y="11258"/>
                </a:cubicBezTo>
                <a:cubicBezTo>
                  <a:pt x="20548" y="11229"/>
                  <a:pt x="20470" y="11190"/>
                  <a:pt x="20426" y="11171"/>
                </a:cubicBezTo>
                <a:cubicBezTo>
                  <a:pt x="20381" y="11151"/>
                  <a:pt x="20404" y="10955"/>
                  <a:pt x="20478" y="10734"/>
                </a:cubicBezTo>
                <a:cubicBezTo>
                  <a:pt x="20552" y="10513"/>
                  <a:pt x="20635" y="10152"/>
                  <a:pt x="20665" y="9933"/>
                </a:cubicBezTo>
                <a:cubicBezTo>
                  <a:pt x="20702" y="9668"/>
                  <a:pt x="20775" y="9586"/>
                  <a:pt x="20881" y="9685"/>
                </a:cubicBezTo>
                <a:cubicBezTo>
                  <a:pt x="20969" y="9766"/>
                  <a:pt x="21010" y="9746"/>
                  <a:pt x="20972" y="9641"/>
                </a:cubicBezTo>
                <a:cubicBezTo>
                  <a:pt x="20882" y="9387"/>
                  <a:pt x="21265" y="8351"/>
                  <a:pt x="21381" y="8535"/>
                </a:cubicBezTo>
                <a:cubicBezTo>
                  <a:pt x="21433" y="8617"/>
                  <a:pt x="21440" y="8568"/>
                  <a:pt x="21404" y="8418"/>
                </a:cubicBezTo>
                <a:cubicBezTo>
                  <a:pt x="21369" y="8272"/>
                  <a:pt x="21374" y="8026"/>
                  <a:pt x="21410" y="7879"/>
                </a:cubicBezTo>
                <a:cubicBezTo>
                  <a:pt x="21466" y="7645"/>
                  <a:pt x="21506" y="6826"/>
                  <a:pt x="21495" y="6510"/>
                </a:cubicBezTo>
                <a:cubicBezTo>
                  <a:pt x="21491" y="6404"/>
                  <a:pt x="21484" y="6363"/>
                  <a:pt x="21467" y="6408"/>
                </a:cubicBezTo>
                <a:cubicBezTo>
                  <a:pt x="21441" y="6474"/>
                  <a:pt x="21311" y="6380"/>
                  <a:pt x="21182" y="6204"/>
                </a:cubicBezTo>
                <a:cubicBezTo>
                  <a:pt x="21054" y="6028"/>
                  <a:pt x="20880" y="5825"/>
                  <a:pt x="20790" y="5753"/>
                </a:cubicBezTo>
                <a:cubicBezTo>
                  <a:pt x="20701" y="5680"/>
                  <a:pt x="20649" y="5532"/>
                  <a:pt x="20677" y="5418"/>
                </a:cubicBezTo>
                <a:cubicBezTo>
                  <a:pt x="20704" y="5304"/>
                  <a:pt x="20669" y="5153"/>
                  <a:pt x="20597" y="5083"/>
                </a:cubicBezTo>
                <a:cubicBezTo>
                  <a:pt x="20525" y="5012"/>
                  <a:pt x="20444" y="5048"/>
                  <a:pt x="20415" y="5170"/>
                </a:cubicBezTo>
                <a:cubicBezTo>
                  <a:pt x="20383" y="5302"/>
                  <a:pt x="20305" y="5318"/>
                  <a:pt x="20222" y="5199"/>
                </a:cubicBezTo>
                <a:cubicBezTo>
                  <a:pt x="20124" y="5058"/>
                  <a:pt x="20068" y="4525"/>
                  <a:pt x="20040" y="3408"/>
                </a:cubicBezTo>
                <a:cubicBezTo>
                  <a:pt x="19999" y="1714"/>
                  <a:pt x="19865" y="135"/>
                  <a:pt x="19761" y="87"/>
                </a:cubicBezTo>
                <a:cubicBezTo>
                  <a:pt x="19655" y="38"/>
                  <a:pt x="19505" y="3"/>
                  <a:pt x="19364" y="0"/>
                </a:cubicBezTo>
                <a:close/>
                <a:moveTo>
                  <a:pt x="9144" y="7573"/>
                </a:moveTo>
                <a:lnTo>
                  <a:pt x="8269" y="7646"/>
                </a:lnTo>
                <a:cubicBezTo>
                  <a:pt x="7581" y="7703"/>
                  <a:pt x="7394" y="7780"/>
                  <a:pt x="7394" y="8039"/>
                </a:cubicBezTo>
                <a:cubicBezTo>
                  <a:pt x="7394" y="8290"/>
                  <a:pt x="7527" y="8374"/>
                  <a:pt x="7968" y="8374"/>
                </a:cubicBezTo>
                <a:cubicBezTo>
                  <a:pt x="8285" y="8374"/>
                  <a:pt x="8570" y="8474"/>
                  <a:pt x="8599" y="8593"/>
                </a:cubicBezTo>
                <a:cubicBezTo>
                  <a:pt x="8627" y="8711"/>
                  <a:pt x="8494" y="9220"/>
                  <a:pt x="8309" y="9729"/>
                </a:cubicBezTo>
                <a:cubicBezTo>
                  <a:pt x="8123" y="10237"/>
                  <a:pt x="7962" y="10790"/>
                  <a:pt x="7945" y="10952"/>
                </a:cubicBezTo>
                <a:cubicBezTo>
                  <a:pt x="7903" y="11372"/>
                  <a:pt x="7733" y="11850"/>
                  <a:pt x="7678" y="11710"/>
                </a:cubicBezTo>
                <a:cubicBezTo>
                  <a:pt x="7579" y="11455"/>
                  <a:pt x="7394" y="12140"/>
                  <a:pt x="7394" y="12758"/>
                </a:cubicBezTo>
                <a:lnTo>
                  <a:pt x="7394" y="13414"/>
                </a:lnTo>
                <a:lnTo>
                  <a:pt x="8264" y="13486"/>
                </a:lnTo>
                <a:cubicBezTo>
                  <a:pt x="9612" y="13587"/>
                  <a:pt x="10420" y="13540"/>
                  <a:pt x="10486" y="13370"/>
                </a:cubicBezTo>
                <a:cubicBezTo>
                  <a:pt x="10519" y="13284"/>
                  <a:pt x="10618" y="13312"/>
                  <a:pt x="10702" y="13428"/>
                </a:cubicBezTo>
                <a:cubicBezTo>
                  <a:pt x="10786" y="13543"/>
                  <a:pt x="10936" y="13572"/>
                  <a:pt x="11043" y="13501"/>
                </a:cubicBezTo>
                <a:cubicBezTo>
                  <a:pt x="11214" y="13386"/>
                  <a:pt x="11242" y="13222"/>
                  <a:pt x="11242" y="12015"/>
                </a:cubicBezTo>
                <a:cubicBezTo>
                  <a:pt x="11242" y="10239"/>
                  <a:pt x="11332" y="9797"/>
                  <a:pt x="11702" y="9845"/>
                </a:cubicBezTo>
                <a:lnTo>
                  <a:pt x="11992" y="9889"/>
                </a:lnTo>
                <a:lnTo>
                  <a:pt x="11969" y="11142"/>
                </a:lnTo>
                <a:cubicBezTo>
                  <a:pt x="11956" y="11833"/>
                  <a:pt x="11926" y="12570"/>
                  <a:pt x="11901" y="12787"/>
                </a:cubicBezTo>
                <a:cubicBezTo>
                  <a:pt x="11838" y="13335"/>
                  <a:pt x="12301" y="13651"/>
                  <a:pt x="12413" y="13137"/>
                </a:cubicBezTo>
                <a:cubicBezTo>
                  <a:pt x="12507" y="12704"/>
                  <a:pt x="12641" y="12747"/>
                  <a:pt x="12964" y="13297"/>
                </a:cubicBezTo>
                <a:cubicBezTo>
                  <a:pt x="13138" y="13594"/>
                  <a:pt x="13292" y="13676"/>
                  <a:pt x="13498" y="13574"/>
                </a:cubicBezTo>
                <a:cubicBezTo>
                  <a:pt x="13658" y="13495"/>
                  <a:pt x="13885" y="13377"/>
                  <a:pt x="13998" y="13326"/>
                </a:cubicBezTo>
                <a:cubicBezTo>
                  <a:pt x="14112" y="13275"/>
                  <a:pt x="14257" y="13129"/>
                  <a:pt x="14322" y="12991"/>
                </a:cubicBezTo>
                <a:cubicBezTo>
                  <a:pt x="14409" y="12806"/>
                  <a:pt x="14464" y="12820"/>
                  <a:pt x="14538" y="13049"/>
                </a:cubicBezTo>
                <a:cubicBezTo>
                  <a:pt x="14593" y="13220"/>
                  <a:pt x="14616" y="13418"/>
                  <a:pt x="14589" y="13486"/>
                </a:cubicBezTo>
                <a:cubicBezTo>
                  <a:pt x="14563" y="13553"/>
                  <a:pt x="14776" y="13570"/>
                  <a:pt x="15061" y="13530"/>
                </a:cubicBezTo>
                <a:cubicBezTo>
                  <a:pt x="15346" y="13490"/>
                  <a:pt x="15620" y="13450"/>
                  <a:pt x="15669" y="13443"/>
                </a:cubicBezTo>
                <a:cubicBezTo>
                  <a:pt x="15718" y="13436"/>
                  <a:pt x="16087" y="13469"/>
                  <a:pt x="16488" y="13515"/>
                </a:cubicBezTo>
                <a:cubicBezTo>
                  <a:pt x="16890" y="13561"/>
                  <a:pt x="17273" y="13513"/>
                  <a:pt x="17335" y="13414"/>
                </a:cubicBezTo>
                <a:cubicBezTo>
                  <a:pt x="17408" y="13299"/>
                  <a:pt x="17434" y="12851"/>
                  <a:pt x="17414" y="12132"/>
                </a:cubicBezTo>
                <a:cubicBezTo>
                  <a:pt x="17398" y="11520"/>
                  <a:pt x="17384" y="10643"/>
                  <a:pt x="17380" y="10180"/>
                </a:cubicBezTo>
                <a:cubicBezTo>
                  <a:pt x="17376" y="9716"/>
                  <a:pt x="17355" y="9371"/>
                  <a:pt x="17335" y="9423"/>
                </a:cubicBezTo>
                <a:cubicBezTo>
                  <a:pt x="17315" y="9474"/>
                  <a:pt x="17258" y="9430"/>
                  <a:pt x="17204" y="9321"/>
                </a:cubicBezTo>
                <a:cubicBezTo>
                  <a:pt x="17150" y="9212"/>
                  <a:pt x="16858" y="9055"/>
                  <a:pt x="16556" y="8971"/>
                </a:cubicBezTo>
                <a:cubicBezTo>
                  <a:pt x="16043" y="8828"/>
                  <a:pt x="16001" y="8847"/>
                  <a:pt x="15953" y="9321"/>
                </a:cubicBezTo>
                <a:cubicBezTo>
                  <a:pt x="15909" y="9755"/>
                  <a:pt x="15883" y="9788"/>
                  <a:pt x="15760" y="9525"/>
                </a:cubicBezTo>
                <a:cubicBezTo>
                  <a:pt x="15681" y="9357"/>
                  <a:pt x="15438" y="9144"/>
                  <a:pt x="15220" y="9059"/>
                </a:cubicBezTo>
                <a:cubicBezTo>
                  <a:pt x="14877" y="8925"/>
                  <a:pt x="14799" y="8987"/>
                  <a:pt x="14629" y="9452"/>
                </a:cubicBezTo>
                <a:cubicBezTo>
                  <a:pt x="14451" y="9939"/>
                  <a:pt x="14415" y="9948"/>
                  <a:pt x="14277" y="9627"/>
                </a:cubicBezTo>
                <a:cubicBezTo>
                  <a:pt x="14193" y="9432"/>
                  <a:pt x="14092" y="9295"/>
                  <a:pt x="14049" y="9321"/>
                </a:cubicBezTo>
                <a:cubicBezTo>
                  <a:pt x="14006" y="9347"/>
                  <a:pt x="13872" y="9310"/>
                  <a:pt x="13748" y="9234"/>
                </a:cubicBezTo>
                <a:cubicBezTo>
                  <a:pt x="13310" y="8964"/>
                  <a:pt x="12845" y="8873"/>
                  <a:pt x="12890" y="9059"/>
                </a:cubicBezTo>
                <a:cubicBezTo>
                  <a:pt x="12915" y="9164"/>
                  <a:pt x="12878" y="9369"/>
                  <a:pt x="12805" y="9525"/>
                </a:cubicBezTo>
                <a:cubicBezTo>
                  <a:pt x="12732" y="9681"/>
                  <a:pt x="12674" y="9731"/>
                  <a:pt x="12674" y="9627"/>
                </a:cubicBezTo>
                <a:cubicBezTo>
                  <a:pt x="12674" y="9523"/>
                  <a:pt x="12624" y="9550"/>
                  <a:pt x="12566" y="9700"/>
                </a:cubicBezTo>
                <a:cubicBezTo>
                  <a:pt x="12483" y="9913"/>
                  <a:pt x="12414" y="9886"/>
                  <a:pt x="12270" y="9539"/>
                </a:cubicBezTo>
                <a:cubicBezTo>
                  <a:pt x="12140" y="9225"/>
                  <a:pt x="11919" y="9055"/>
                  <a:pt x="11526" y="8986"/>
                </a:cubicBezTo>
                <a:cubicBezTo>
                  <a:pt x="11039" y="8900"/>
                  <a:pt x="10953" y="8948"/>
                  <a:pt x="10872" y="9336"/>
                </a:cubicBezTo>
                <a:cubicBezTo>
                  <a:pt x="10770" y="9825"/>
                  <a:pt x="10565" y="9798"/>
                  <a:pt x="10565" y="9292"/>
                </a:cubicBezTo>
                <a:cubicBezTo>
                  <a:pt x="10565" y="9060"/>
                  <a:pt x="10419" y="8970"/>
                  <a:pt x="10008" y="8957"/>
                </a:cubicBezTo>
                <a:cubicBezTo>
                  <a:pt x="9534" y="8941"/>
                  <a:pt x="9451" y="8998"/>
                  <a:pt x="9451" y="9336"/>
                </a:cubicBezTo>
                <a:cubicBezTo>
                  <a:pt x="9451" y="9555"/>
                  <a:pt x="9365" y="9885"/>
                  <a:pt x="9258" y="10078"/>
                </a:cubicBezTo>
                <a:cubicBezTo>
                  <a:pt x="9082" y="10394"/>
                  <a:pt x="9072" y="10495"/>
                  <a:pt x="9179" y="11010"/>
                </a:cubicBezTo>
                <a:cubicBezTo>
                  <a:pt x="9272" y="11453"/>
                  <a:pt x="9273" y="11645"/>
                  <a:pt x="9190" y="11899"/>
                </a:cubicBezTo>
                <a:cubicBezTo>
                  <a:pt x="9132" y="12079"/>
                  <a:pt x="9096" y="12368"/>
                  <a:pt x="9110" y="12540"/>
                </a:cubicBezTo>
                <a:cubicBezTo>
                  <a:pt x="9129" y="12771"/>
                  <a:pt x="8991" y="12867"/>
                  <a:pt x="8565" y="12918"/>
                </a:cubicBezTo>
                <a:cubicBezTo>
                  <a:pt x="8250" y="12956"/>
                  <a:pt x="7958" y="12909"/>
                  <a:pt x="7917" y="12802"/>
                </a:cubicBezTo>
                <a:cubicBezTo>
                  <a:pt x="7821" y="12558"/>
                  <a:pt x="8094" y="11531"/>
                  <a:pt x="8207" y="11710"/>
                </a:cubicBezTo>
                <a:cubicBezTo>
                  <a:pt x="8280" y="11826"/>
                  <a:pt x="8326" y="11539"/>
                  <a:pt x="8303" y="11098"/>
                </a:cubicBezTo>
                <a:cubicBezTo>
                  <a:pt x="8299" y="11015"/>
                  <a:pt x="8351" y="10815"/>
                  <a:pt x="8423" y="10661"/>
                </a:cubicBezTo>
                <a:cubicBezTo>
                  <a:pt x="8496" y="10507"/>
                  <a:pt x="8553" y="10465"/>
                  <a:pt x="8553" y="10559"/>
                </a:cubicBezTo>
                <a:cubicBezTo>
                  <a:pt x="8553" y="10653"/>
                  <a:pt x="8613" y="10608"/>
                  <a:pt x="8684" y="10457"/>
                </a:cubicBezTo>
                <a:cubicBezTo>
                  <a:pt x="8755" y="10306"/>
                  <a:pt x="8795" y="10034"/>
                  <a:pt x="8769" y="9860"/>
                </a:cubicBezTo>
                <a:cubicBezTo>
                  <a:pt x="8693" y="9347"/>
                  <a:pt x="8820" y="8991"/>
                  <a:pt x="8968" y="9306"/>
                </a:cubicBezTo>
                <a:cubicBezTo>
                  <a:pt x="9101" y="9589"/>
                  <a:pt x="9103" y="9560"/>
                  <a:pt x="9133" y="8141"/>
                </a:cubicBezTo>
                <a:lnTo>
                  <a:pt x="9144" y="7573"/>
                </a:lnTo>
                <a:close/>
                <a:moveTo>
                  <a:pt x="880" y="7690"/>
                </a:moveTo>
                <a:cubicBezTo>
                  <a:pt x="730" y="7690"/>
                  <a:pt x="673" y="7786"/>
                  <a:pt x="704" y="7996"/>
                </a:cubicBezTo>
                <a:cubicBezTo>
                  <a:pt x="730" y="8167"/>
                  <a:pt x="672" y="8479"/>
                  <a:pt x="574" y="8695"/>
                </a:cubicBezTo>
                <a:cubicBezTo>
                  <a:pt x="475" y="8911"/>
                  <a:pt x="415" y="9252"/>
                  <a:pt x="443" y="9438"/>
                </a:cubicBezTo>
                <a:cubicBezTo>
                  <a:pt x="471" y="9626"/>
                  <a:pt x="439" y="9829"/>
                  <a:pt x="363" y="9904"/>
                </a:cubicBezTo>
                <a:cubicBezTo>
                  <a:pt x="272" y="9994"/>
                  <a:pt x="232" y="10283"/>
                  <a:pt x="250" y="10763"/>
                </a:cubicBezTo>
                <a:cubicBezTo>
                  <a:pt x="269" y="11276"/>
                  <a:pt x="241" y="11452"/>
                  <a:pt x="153" y="11404"/>
                </a:cubicBezTo>
                <a:cubicBezTo>
                  <a:pt x="67" y="11357"/>
                  <a:pt x="44" y="11498"/>
                  <a:pt x="79" y="11841"/>
                </a:cubicBezTo>
                <a:cubicBezTo>
                  <a:pt x="107" y="12113"/>
                  <a:pt x="90" y="12572"/>
                  <a:pt x="45" y="12875"/>
                </a:cubicBezTo>
                <a:cubicBezTo>
                  <a:pt x="-94" y="13813"/>
                  <a:pt x="225" y="13550"/>
                  <a:pt x="380" y="12598"/>
                </a:cubicBezTo>
                <a:cubicBezTo>
                  <a:pt x="475" y="12010"/>
                  <a:pt x="541" y="11829"/>
                  <a:pt x="608" y="12001"/>
                </a:cubicBezTo>
                <a:cubicBezTo>
                  <a:pt x="674" y="12172"/>
                  <a:pt x="750" y="12162"/>
                  <a:pt x="869" y="11972"/>
                </a:cubicBezTo>
                <a:cubicBezTo>
                  <a:pt x="1105" y="11593"/>
                  <a:pt x="1535" y="12235"/>
                  <a:pt x="1506" y="12918"/>
                </a:cubicBezTo>
                <a:cubicBezTo>
                  <a:pt x="1491" y="13290"/>
                  <a:pt x="1546" y="13423"/>
                  <a:pt x="1733" y="13486"/>
                </a:cubicBezTo>
                <a:cubicBezTo>
                  <a:pt x="1867" y="13531"/>
                  <a:pt x="2245" y="13555"/>
                  <a:pt x="2574" y="13545"/>
                </a:cubicBezTo>
                <a:cubicBezTo>
                  <a:pt x="3026" y="13532"/>
                  <a:pt x="3219" y="13419"/>
                  <a:pt x="3359" y="13093"/>
                </a:cubicBezTo>
                <a:cubicBezTo>
                  <a:pt x="3461" y="12856"/>
                  <a:pt x="3548" y="12760"/>
                  <a:pt x="3557" y="12875"/>
                </a:cubicBezTo>
                <a:cubicBezTo>
                  <a:pt x="3565" y="12989"/>
                  <a:pt x="3598" y="12308"/>
                  <a:pt x="3626" y="11360"/>
                </a:cubicBezTo>
                <a:cubicBezTo>
                  <a:pt x="3694" y="9045"/>
                  <a:pt x="3853" y="9250"/>
                  <a:pt x="3853" y="11651"/>
                </a:cubicBezTo>
                <a:cubicBezTo>
                  <a:pt x="3853" y="13538"/>
                  <a:pt x="3854" y="13541"/>
                  <a:pt x="4092" y="13588"/>
                </a:cubicBezTo>
                <a:cubicBezTo>
                  <a:pt x="4223" y="13614"/>
                  <a:pt x="4384" y="13483"/>
                  <a:pt x="4444" y="13297"/>
                </a:cubicBezTo>
                <a:cubicBezTo>
                  <a:pt x="4558" y="12943"/>
                  <a:pt x="4499" y="12627"/>
                  <a:pt x="4319" y="12627"/>
                </a:cubicBezTo>
                <a:cubicBezTo>
                  <a:pt x="4250" y="12627"/>
                  <a:pt x="4211" y="12112"/>
                  <a:pt x="4211" y="11127"/>
                </a:cubicBezTo>
                <a:cubicBezTo>
                  <a:pt x="4211" y="9992"/>
                  <a:pt x="4244" y="9651"/>
                  <a:pt x="4336" y="9700"/>
                </a:cubicBezTo>
                <a:cubicBezTo>
                  <a:pt x="4403" y="9736"/>
                  <a:pt x="4508" y="9669"/>
                  <a:pt x="4569" y="9539"/>
                </a:cubicBezTo>
                <a:cubicBezTo>
                  <a:pt x="4754" y="9145"/>
                  <a:pt x="4797" y="9523"/>
                  <a:pt x="4797" y="11520"/>
                </a:cubicBezTo>
                <a:cubicBezTo>
                  <a:pt x="4797" y="13068"/>
                  <a:pt x="4824" y="13428"/>
                  <a:pt x="4933" y="13428"/>
                </a:cubicBezTo>
                <a:cubicBezTo>
                  <a:pt x="5034" y="13428"/>
                  <a:pt x="5064" y="13149"/>
                  <a:pt x="5064" y="12307"/>
                </a:cubicBezTo>
                <a:cubicBezTo>
                  <a:pt x="5064" y="11576"/>
                  <a:pt x="5109" y="11086"/>
                  <a:pt x="5200" y="10894"/>
                </a:cubicBezTo>
                <a:cubicBezTo>
                  <a:pt x="5276" y="10732"/>
                  <a:pt x="5318" y="10449"/>
                  <a:pt x="5291" y="10268"/>
                </a:cubicBezTo>
                <a:cubicBezTo>
                  <a:pt x="5261" y="10069"/>
                  <a:pt x="5312" y="9901"/>
                  <a:pt x="5416" y="9831"/>
                </a:cubicBezTo>
                <a:cubicBezTo>
                  <a:pt x="5510" y="9768"/>
                  <a:pt x="5604" y="9536"/>
                  <a:pt x="5626" y="9321"/>
                </a:cubicBezTo>
                <a:cubicBezTo>
                  <a:pt x="5661" y="8980"/>
                  <a:pt x="5591" y="8932"/>
                  <a:pt x="5086" y="8942"/>
                </a:cubicBezTo>
                <a:cubicBezTo>
                  <a:pt x="4479" y="8954"/>
                  <a:pt x="4171" y="8629"/>
                  <a:pt x="4171" y="7981"/>
                </a:cubicBezTo>
                <a:cubicBezTo>
                  <a:pt x="4171" y="7778"/>
                  <a:pt x="4141" y="7680"/>
                  <a:pt x="4109" y="7763"/>
                </a:cubicBezTo>
                <a:cubicBezTo>
                  <a:pt x="4076" y="7846"/>
                  <a:pt x="4006" y="7811"/>
                  <a:pt x="3950" y="7690"/>
                </a:cubicBezTo>
                <a:cubicBezTo>
                  <a:pt x="3879" y="7539"/>
                  <a:pt x="3796" y="7688"/>
                  <a:pt x="3688" y="8156"/>
                </a:cubicBezTo>
                <a:cubicBezTo>
                  <a:pt x="3602" y="8530"/>
                  <a:pt x="3507" y="8844"/>
                  <a:pt x="3472" y="8855"/>
                </a:cubicBezTo>
                <a:cubicBezTo>
                  <a:pt x="3438" y="8865"/>
                  <a:pt x="3306" y="8914"/>
                  <a:pt x="3182" y="8957"/>
                </a:cubicBezTo>
                <a:cubicBezTo>
                  <a:pt x="3059" y="9000"/>
                  <a:pt x="2748" y="9066"/>
                  <a:pt x="2489" y="9103"/>
                </a:cubicBezTo>
                <a:cubicBezTo>
                  <a:pt x="2231" y="9140"/>
                  <a:pt x="2023" y="9240"/>
                  <a:pt x="2023" y="9336"/>
                </a:cubicBezTo>
                <a:cubicBezTo>
                  <a:pt x="2023" y="9432"/>
                  <a:pt x="1898" y="9677"/>
                  <a:pt x="1750" y="9874"/>
                </a:cubicBezTo>
                <a:cubicBezTo>
                  <a:pt x="1485" y="10225"/>
                  <a:pt x="1481" y="10210"/>
                  <a:pt x="1392" y="9583"/>
                </a:cubicBezTo>
                <a:cubicBezTo>
                  <a:pt x="1140" y="7809"/>
                  <a:pt x="1103" y="7690"/>
                  <a:pt x="880" y="7690"/>
                </a:cubicBezTo>
                <a:close/>
                <a:moveTo>
                  <a:pt x="6450" y="8957"/>
                </a:moveTo>
                <a:cubicBezTo>
                  <a:pt x="5949" y="8957"/>
                  <a:pt x="5897" y="8993"/>
                  <a:pt x="5916" y="9408"/>
                </a:cubicBezTo>
                <a:cubicBezTo>
                  <a:pt x="5927" y="9661"/>
                  <a:pt x="5945" y="9902"/>
                  <a:pt x="5956" y="9933"/>
                </a:cubicBezTo>
                <a:cubicBezTo>
                  <a:pt x="5968" y="9965"/>
                  <a:pt x="5979" y="10214"/>
                  <a:pt x="5984" y="10501"/>
                </a:cubicBezTo>
                <a:cubicBezTo>
                  <a:pt x="5997" y="11284"/>
                  <a:pt x="5882" y="11634"/>
                  <a:pt x="5660" y="11462"/>
                </a:cubicBezTo>
                <a:cubicBezTo>
                  <a:pt x="5502" y="11340"/>
                  <a:pt x="5490" y="11362"/>
                  <a:pt x="5581" y="11608"/>
                </a:cubicBezTo>
                <a:cubicBezTo>
                  <a:pt x="5643" y="11774"/>
                  <a:pt x="5689" y="12140"/>
                  <a:pt x="5689" y="12423"/>
                </a:cubicBezTo>
                <a:cubicBezTo>
                  <a:pt x="5689" y="12707"/>
                  <a:pt x="5782" y="13109"/>
                  <a:pt x="5893" y="13312"/>
                </a:cubicBezTo>
                <a:cubicBezTo>
                  <a:pt x="6024" y="13553"/>
                  <a:pt x="6190" y="13633"/>
                  <a:pt x="6365" y="13545"/>
                </a:cubicBezTo>
                <a:cubicBezTo>
                  <a:pt x="6512" y="13472"/>
                  <a:pt x="6742" y="13421"/>
                  <a:pt x="6882" y="13428"/>
                </a:cubicBezTo>
                <a:lnTo>
                  <a:pt x="7138" y="13443"/>
                </a:lnTo>
                <a:lnTo>
                  <a:pt x="7093" y="11418"/>
                </a:lnTo>
                <a:cubicBezTo>
                  <a:pt x="7069" y="10310"/>
                  <a:pt x="7036" y="9302"/>
                  <a:pt x="7024" y="9175"/>
                </a:cubicBezTo>
                <a:cubicBezTo>
                  <a:pt x="7011" y="9049"/>
                  <a:pt x="6754" y="8957"/>
                  <a:pt x="6450" y="8957"/>
                </a:cubicBezTo>
                <a:close/>
                <a:moveTo>
                  <a:pt x="17659" y="16530"/>
                </a:moveTo>
                <a:lnTo>
                  <a:pt x="8832" y="16589"/>
                </a:lnTo>
                <a:lnTo>
                  <a:pt x="0" y="16647"/>
                </a:lnTo>
                <a:lnTo>
                  <a:pt x="39" y="18890"/>
                </a:lnTo>
                <a:cubicBezTo>
                  <a:pt x="59" y="20120"/>
                  <a:pt x="88" y="21167"/>
                  <a:pt x="108" y="21220"/>
                </a:cubicBezTo>
                <a:cubicBezTo>
                  <a:pt x="127" y="21274"/>
                  <a:pt x="197" y="21141"/>
                  <a:pt x="261" y="20914"/>
                </a:cubicBezTo>
                <a:cubicBezTo>
                  <a:pt x="346" y="20615"/>
                  <a:pt x="510" y="20486"/>
                  <a:pt x="863" y="20463"/>
                </a:cubicBezTo>
                <a:cubicBezTo>
                  <a:pt x="1288" y="20436"/>
                  <a:pt x="1360" y="20506"/>
                  <a:pt x="1437" y="20958"/>
                </a:cubicBezTo>
                <a:cubicBezTo>
                  <a:pt x="1535" y="21528"/>
                  <a:pt x="1532" y="21519"/>
                  <a:pt x="1818" y="21322"/>
                </a:cubicBezTo>
                <a:cubicBezTo>
                  <a:pt x="1998" y="21199"/>
                  <a:pt x="2023" y="21037"/>
                  <a:pt x="2023" y="19822"/>
                </a:cubicBezTo>
                <a:cubicBezTo>
                  <a:pt x="2023" y="18957"/>
                  <a:pt x="2073" y="18259"/>
                  <a:pt x="2165" y="17899"/>
                </a:cubicBezTo>
                <a:cubicBezTo>
                  <a:pt x="2309" y="17337"/>
                  <a:pt x="2321" y="17331"/>
                  <a:pt x="3728" y="17331"/>
                </a:cubicBezTo>
                <a:cubicBezTo>
                  <a:pt x="4507" y="17331"/>
                  <a:pt x="5167" y="17423"/>
                  <a:pt x="5194" y="17535"/>
                </a:cubicBezTo>
                <a:cubicBezTo>
                  <a:pt x="5221" y="17647"/>
                  <a:pt x="5184" y="17855"/>
                  <a:pt x="5115" y="18001"/>
                </a:cubicBezTo>
                <a:cubicBezTo>
                  <a:pt x="5030" y="18182"/>
                  <a:pt x="4997" y="18731"/>
                  <a:pt x="5007" y="19705"/>
                </a:cubicBezTo>
                <a:lnTo>
                  <a:pt x="5018" y="21133"/>
                </a:lnTo>
                <a:lnTo>
                  <a:pt x="5496" y="21074"/>
                </a:lnTo>
                <a:cubicBezTo>
                  <a:pt x="5759" y="21044"/>
                  <a:pt x="6053" y="21125"/>
                  <a:pt x="6144" y="21249"/>
                </a:cubicBezTo>
                <a:cubicBezTo>
                  <a:pt x="6250" y="21394"/>
                  <a:pt x="6326" y="21390"/>
                  <a:pt x="6360" y="21249"/>
                </a:cubicBezTo>
                <a:cubicBezTo>
                  <a:pt x="6394" y="21107"/>
                  <a:pt x="6493" y="21107"/>
                  <a:pt x="6638" y="21249"/>
                </a:cubicBezTo>
                <a:cubicBezTo>
                  <a:pt x="6993" y="21595"/>
                  <a:pt x="7024" y="21534"/>
                  <a:pt x="7053" y="20375"/>
                </a:cubicBezTo>
                <a:cubicBezTo>
                  <a:pt x="7072" y="19615"/>
                  <a:pt x="7112" y="19311"/>
                  <a:pt x="7195" y="19356"/>
                </a:cubicBezTo>
                <a:cubicBezTo>
                  <a:pt x="7280" y="19401"/>
                  <a:pt x="7311" y="19187"/>
                  <a:pt x="7292" y="18613"/>
                </a:cubicBezTo>
                <a:cubicBezTo>
                  <a:pt x="7277" y="18170"/>
                  <a:pt x="7302" y="17696"/>
                  <a:pt x="7354" y="17564"/>
                </a:cubicBezTo>
                <a:cubicBezTo>
                  <a:pt x="7414" y="17411"/>
                  <a:pt x="7921" y="17349"/>
                  <a:pt x="8730" y="17390"/>
                </a:cubicBezTo>
                <a:lnTo>
                  <a:pt x="10014" y="17448"/>
                </a:lnTo>
                <a:lnTo>
                  <a:pt x="10048" y="18132"/>
                </a:lnTo>
                <a:cubicBezTo>
                  <a:pt x="10070" y="18511"/>
                  <a:pt x="10088" y="18999"/>
                  <a:pt x="10088" y="19210"/>
                </a:cubicBezTo>
                <a:cubicBezTo>
                  <a:pt x="10088" y="19421"/>
                  <a:pt x="10154" y="19659"/>
                  <a:pt x="10230" y="19734"/>
                </a:cubicBezTo>
                <a:cubicBezTo>
                  <a:pt x="10337" y="19839"/>
                  <a:pt x="10343" y="19944"/>
                  <a:pt x="10264" y="20186"/>
                </a:cubicBezTo>
                <a:cubicBezTo>
                  <a:pt x="10183" y="20437"/>
                  <a:pt x="10225" y="20602"/>
                  <a:pt x="10480" y="20987"/>
                </a:cubicBezTo>
                <a:cubicBezTo>
                  <a:pt x="10879" y="21591"/>
                  <a:pt x="10965" y="21597"/>
                  <a:pt x="10906" y="21016"/>
                </a:cubicBezTo>
                <a:cubicBezTo>
                  <a:pt x="10881" y="20766"/>
                  <a:pt x="10886" y="20381"/>
                  <a:pt x="10918" y="20171"/>
                </a:cubicBezTo>
                <a:cubicBezTo>
                  <a:pt x="10969" y="19830"/>
                  <a:pt x="11000" y="19841"/>
                  <a:pt x="11185" y="20288"/>
                </a:cubicBezTo>
                <a:cubicBezTo>
                  <a:pt x="11316" y="20603"/>
                  <a:pt x="11446" y="20732"/>
                  <a:pt x="11543" y="20637"/>
                </a:cubicBezTo>
                <a:cubicBezTo>
                  <a:pt x="11652" y="20529"/>
                  <a:pt x="11713" y="20639"/>
                  <a:pt x="11748" y="20987"/>
                </a:cubicBezTo>
                <a:cubicBezTo>
                  <a:pt x="11803" y="21520"/>
                  <a:pt x="11819" y="21523"/>
                  <a:pt x="12111" y="21322"/>
                </a:cubicBezTo>
                <a:cubicBezTo>
                  <a:pt x="12292" y="21198"/>
                  <a:pt x="12309" y="21036"/>
                  <a:pt x="12333" y="19327"/>
                </a:cubicBezTo>
                <a:lnTo>
                  <a:pt x="12356" y="17448"/>
                </a:lnTo>
                <a:lnTo>
                  <a:pt x="13833" y="17448"/>
                </a:lnTo>
                <a:lnTo>
                  <a:pt x="15311" y="17448"/>
                </a:lnTo>
                <a:lnTo>
                  <a:pt x="15340" y="18919"/>
                </a:lnTo>
                <a:cubicBezTo>
                  <a:pt x="15355" y="19727"/>
                  <a:pt x="15328" y="20493"/>
                  <a:pt x="15277" y="20623"/>
                </a:cubicBezTo>
                <a:cubicBezTo>
                  <a:pt x="15112" y="21045"/>
                  <a:pt x="15334" y="21458"/>
                  <a:pt x="15618" y="21249"/>
                </a:cubicBezTo>
                <a:cubicBezTo>
                  <a:pt x="15756" y="21147"/>
                  <a:pt x="15925" y="21153"/>
                  <a:pt x="15993" y="21264"/>
                </a:cubicBezTo>
                <a:cubicBezTo>
                  <a:pt x="16185" y="21576"/>
                  <a:pt x="16445" y="21509"/>
                  <a:pt x="16556" y="21118"/>
                </a:cubicBezTo>
                <a:cubicBezTo>
                  <a:pt x="16647" y="20800"/>
                  <a:pt x="16691" y="20790"/>
                  <a:pt x="16982" y="21103"/>
                </a:cubicBezTo>
                <a:cubicBezTo>
                  <a:pt x="17278" y="21420"/>
                  <a:pt x="17321" y="21422"/>
                  <a:pt x="17431" y="21074"/>
                </a:cubicBezTo>
                <a:cubicBezTo>
                  <a:pt x="17524" y="20780"/>
                  <a:pt x="17527" y="20732"/>
                  <a:pt x="17437" y="20870"/>
                </a:cubicBezTo>
                <a:cubicBezTo>
                  <a:pt x="17271" y="21127"/>
                  <a:pt x="17033" y="20845"/>
                  <a:pt x="17119" y="20492"/>
                </a:cubicBezTo>
                <a:cubicBezTo>
                  <a:pt x="17158" y="20334"/>
                  <a:pt x="17190" y="20055"/>
                  <a:pt x="17192" y="19865"/>
                </a:cubicBezTo>
                <a:cubicBezTo>
                  <a:pt x="17193" y="19676"/>
                  <a:pt x="17237" y="19536"/>
                  <a:pt x="17289" y="19560"/>
                </a:cubicBezTo>
                <a:cubicBezTo>
                  <a:pt x="17342" y="19584"/>
                  <a:pt x="17446" y="19250"/>
                  <a:pt x="17522" y="18817"/>
                </a:cubicBezTo>
                <a:cubicBezTo>
                  <a:pt x="17641" y="18147"/>
                  <a:pt x="17646" y="17995"/>
                  <a:pt x="17539" y="17768"/>
                </a:cubicBezTo>
                <a:cubicBezTo>
                  <a:pt x="17433" y="17542"/>
                  <a:pt x="17428" y="17423"/>
                  <a:pt x="17534" y="17011"/>
                </a:cubicBezTo>
                <a:lnTo>
                  <a:pt x="17659" y="1653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975" name="圆角矩形"/>
          <p:cNvSpPr/>
          <p:nvPr/>
        </p:nvSpPr>
        <p:spPr>
          <a:xfrm>
            <a:off x="259889" y="1600184"/>
            <a:ext cx="11669046" cy="810050"/>
          </a:xfrm>
          <a:prstGeom prst="roundRect">
            <a:avLst>
              <a:gd name="adj" fmla="val 13381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 defTabSz="228448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6" name="金融行业"/>
          <p:cNvSpPr txBox="1"/>
          <p:nvPr/>
        </p:nvSpPr>
        <p:spPr>
          <a:xfrm>
            <a:off x="321493" y="1897265"/>
            <a:ext cx="520687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392" tIns="25392" rIns="25392" bIns="25392" anchor="ctr">
            <a:spAutoFit/>
          </a:bodyPr>
          <a:lstStyle>
            <a:lvl1pPr defTabSz="456989">
              <a:defRPr sz="9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金融行业</a:t>
            </a:r>
          </a:p>
        </p:txBody>
      </p:sp>
      <p:pic>
        <p:nvPicPr>
          <p:cNvPr id="1977" name="image161.jpeg" descr="image161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05789" y="1714979"/>
            <a:ext cx="823494" cy="234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8" name="image170.jpeg" descr="image170.jpe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45450" y="1954079"/>
            <a:ext cx="1027351" cy="365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9" name="图像" descr="图像"/>
          <p:cNvPicPr>
            <a:picLocks noChangeAspect="1"/>
          </p:cNvPicPr>
          <p:nvPr/>
        </p:nvPicPr>
        <p:blipFill>
          <a:blip r:embed="rId15">
            <a:extLst/>
          </a:blip>
          <a:srcRect r="32729"/>
          <a:stretch>
            <a:fillRect/>
          </a:stretch>
        </p:blipFill>
        <p:spPr>
          <a:xfrm>
            <a:off x="3719033" y="2003149"/>
            <a:ext cx="805999" cy="338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0" name="图像" descr="图像"/>
          <p:cNvPicPr>
            <a:picLocks noChangeAspect="1"/>
          </p:cNvPicPr>
          <p:nvPr/>
        </p:nvPicPr>
        <p:blipFill>
          <a:blip r:embed="rId16">
            <a:extLst/>
          </a:blip>
          <a:srcRect b="17673"/>
          <a:stretch>
            <a:fillRect/>
          </a:stretch>
        </p:blipFill>
        <p:spPr>
          <a:xfrm>
            <a:off x="10831790" y="1611830"/>
            <a:ext cx="805999" cy="414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1" name="图像" descr="图像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329552" y="1617781"/>
            <a:ext cx="957124" cy="408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2" name="图像" descr="图像"/>
          <p:cNvPicPr>
            <a:picLocks noChangeAspect="1"/>
          </p:cNvPicPr>
          <p:nvPr/>
        </p:nvPicPr>
        <p:blipFill>
          <a:blip r:embed="rId18">
            <a:extLst/>
          </a:blip>
          <a:srcRect l="11829" t="35491" r="11828" b="35490"/>
          <a:stretch>
            <a:fillRect/>
          </a:stretch>
        </p:blipFill>
        <p:spPr>
          <a:xfrm>
            <a:off x="3387035" y="1624527"/>
            <a:ext cx="1470079" cy="40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3" name="logo.jpg" descr="logo.jpg"/>
          <p:cNvPicPr>
            <a:picLocks noChangeAspect="1"/>
          </p:cNvPicPr>
          <p:nvPr/>
        </p:nvPicPr>
        <p:blipFill>
          <a:blip r:embed="rId19">
            <a:extLst/>
          </a:blip>
          <a:srcRect r="4838"/>
          <a:stretch>
            <a:fillRect/>
          </a:stretch>
        </p:blipFill>
        <p:spPr>
          <a:xfrm>
            <a:off x="7521909" y="2073161"/>
            <a:ext cx="955916" cy="27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4" name="图像" descr="图像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463519" y="2068684"/>
            <a:ext cx="1228604" cy="230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5" name="image165.gif" descr="image165.gif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9362130" y="1677909"/>
            <a:ext cx="1253494" cy="271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6" name="image164.jpeg" descr="image164.jpe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095715" y="1602804"/>
            <a:ext cx="1261898" cy="329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7" name="图像" descr="图像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1471189" y="1992707"/>
            <a:ext cx="310627" cy="359403"/>
          </a:xfrm>
          <a:prstGeom prst="rect">
            <a:avLst/>
          </a:prstGeom>
          <a:ln w="12700">
            <a:miter lim="400000"/>
          </a:ln>
        </p:spPr>
      </p:pic>
      <p:sp>
        <p:nvSpPr>
          <p:cNvPr id="1988" name="IT互联网"/>
          <p:cNvSpPr txBox="1"/>
          <p:nvPr/>
        </p:nvSpPr>
        <p:spPr>
          <a:xfrm>
            <a:off x="321492" y="2819226"/>
            <a:ext cx="886422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92" tIns="25392" rIns="25392" bIns="25392" anchor="ctr">
            <a:spAutoFit/>
          </a:bodyPr>
          <a:lstStyle>
            <a:lvl1pPr defTabSz="456989">
              <a:defRPr sz="9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IT互联网</a:t>
            </a:r>
          </a:p>
        </p:txBody>
      </p:sp>
      <p:pic>
        <p:nvPicPr>
          <p:cNvPr id="1989" name="image204.jpeg" descr="image204.jpe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3285595" y="2658643"/>
            <a:ext cx="568550" cy="251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0" name="图像" descr="图像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2007238" y="3099348"/>
            <a:ext cx="734563" cy="257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1" name="图像" descr="图像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367626" y="2505130"/>
            <a:ext cx="475598" cy="357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2" name="图像" descr="图像"/>
          <p:cNvPicPr>
            <a:picLocks noChangeAspect="1"/>
          </p:cNvPicPr>
          <p:nvPr/>
        </p:nvPicPr>
        <p:blipFill>
          <a:blip r:embed="rId27">
            <a:extLst/>
          </a:blip>
          <a:srcRect l="8302" r="11573" b="39044"/>
          <a:stretch>
            <a:fillRect/>
          </a:stretch>
        </p:blipFill>
        <p:spPr>
          <a:xfrm>
            <a:off x="8547858" y="1975224"/>
            <a:ext cx="1092486" cy="373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3" name="图像" descr="图像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9860040" y="1960670"/>
            <a:ext cx="1225233" cy="392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4" name="图像" descr="图像"/>
          <p:cNvPicPr>
            <a:picLocks noChangeAspect="1"/>
          </p:cNvPicPr>
          <p:nvPr/>
        </p:nvPicPr>
        <p:blipFill>
          <a:blip r:embed="rId29">
            <a:extLst/>
          </a:blip>
          <a:srcRect l="18387" t="21825" r="17402" b="21825"/>
          <a:stretch>
            <a:fillRect/>
          </a:stretch>
        </p:blipFill>
        <p:spPr>
          <a:xfrm>
            <a:off x="2809319" y="3079777"/>
            <a:ext cx="556470" cy="296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5" name="图像" descr="图像"/>
          <p:cNvPicPr>
            <a:picLocks noChangeAspect="1"/>
          </p:cNvPicPr>
          <p:nvPr/>
        </p:nvPicPr>
        <p:blipFill>
          <a:blip r:embed="rId30">
            <a:extLst/>
          </a:blip>
          <a:srcRect t="17656" b="17655"/>
          <a:stretch>
            <a:fillRect/>
          </a:stretch>
        </p:blipFill>
        <p:spPr>
          <a:xfrm>
            <a:off x="2106137" y="2660446"/>
            <a:ext cx="916559" cy="22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6" name="图像" descr="图像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8579914" y="3092979"/>
            <a:ext cx="778331" cy="194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7" name="图像" descr="图像"/>
          <p:cNvPicPr>
            <a:picLocks noChangeAspect="1"/>
          </p:cNvPicPr>
          <p:nvPr/>
        </p:nvPicPr>
        <p:blipFill>
          <a:blip r:embed="rId32">
            <a:extLst/>
          </a:blip>
          <a:srcRect t="17912" b="3348"/>
          <a:stretch>
            <a:fillRect/>
          </a:stretch>
        </p:blipFill>
        <p:spPr>
          <a:xfrm>
            <a:off x="8506245" y="2558699"/>
            <a:ext cx="800170" cy="378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8" name="图像" descr="图像"/>
          <p:cNvPicPr>
            <a:picLocks noChangeAspect="1"/>
          </p:cNvPicPr>
          <p:nvPr/>
        </p:nvPicPr>
        <p:blipFill>
          <a:blip r:embed="rId33">
            <a:extLst/>
          </a:blip>
          <a:srcRect t="9238" b="17730"/>
          <a:stretch>
            <a:fillRect/>
          </a:stretch>
        </p:blipFill>
        <p:spPr>
          <a:xfrm>
            <a:off x="9467322" y="3010485"/>
            <a:ext cx="940814" cy="302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9" name="图像" descr="图像"/>
          <p:cNvPicPr>
            <a:picLocks noChangeAspect="1"/>
          </p:cNvPicPr>
          <p:nvPr/>
        </p:nvPicPr>
        <p:blipFill>
          <a:blip r:embed="rId34">
            <a:extLst/>
          </a:blip>
          <a:srcRect t="26865" b="26865"/>
          <a:stretch>
            <a:fillRect/>
          </a:stretch>
        </p:blipFill>
        <p:spPr>
          <a:xfrm>
            <a:off x="1277491" y="3059437"/>
            <a:ext cx="655952" cy="3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0" name="图像" descr="图像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10192187" y="2496990"/>
            <a:ext cx="560938" cy="373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1" name="图像" descr="图像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1094798" y="3010485"/>
            <a:ext cx="792857" cy="346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2" name="图像" descr="图像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0694433" y="2523825"/>
            <a:ext cx="488576" cy="38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3" name="图像" descr="图像"/>
          <p:cNvPicPr>
            <a:picLocks noChangeAspect="1"/>
          </p:cNvPicPr>
          <p:nvPr/>
        </p:nvPicPr>
        <p:blipFill>
          <a:blip r:embed="rId38">
            <a:extLst/>
          </a:blip>
          <a:srcRect t="22718" b="35291"/>
          <a:stretch>
            <a:fillRect/>
          </a:stretch>
        </p:blipFill>
        <p:spPr>
          <a:xfrm>
            <a:off x="11240366" y="2582627"/>
            <a:ext cx="501672" cy="210654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圆角矩形"/>
          <p:cNvSpPr/>
          <p:nvPr/>
        </p:nvSpPr>
        <p:spPr>
          <a:xfrm>
            <a:off x="259889" y="3557806"/>
            <a:ext cx="11669046" cy="647654"/>
          </a:xfrm>
          <a:prstGeom prst="roundRect">
            <a:avLst>
              <a:gd name="adj" fmla="val 16736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 defTabSz="228448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05" name="零售消费"/>
          <p:cNvSpPr txBox="1"/>
          <p:nvPr/>
        </p:nvSpPr>
        <p:spPr>
          <a:xfrm>
            <a:off x="321492" y="3725214"/>
            <a:ext cx="886422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92" tIns="25392" rIns="25392" bIns="25392" anchor="ctr">
            <a:spAutoFit/>
          </a:bodyPr>
          <a:lstStyle>
            <a:lvl1pPr defTabSz="456989">
              <a:defRPr sz="9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零售消费</a:t>
            </a:r>
          </a:p>
        </p:txBody>
      </p:sp>
      <p:pic>
        <p:nvPicPr>
          <p:cNvPr id="2006" name="image240.png" descr="image240.png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9219993" y="3614010"/>
            <a:ext cx="686230" cy="550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7" name="image261.jpeg" descr="image261.jpeg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8574937" y="3778760"/>
            <a:ext cx="788285" cy="150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8" name="图像" descr="图像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832155" y="3668043"/>
            <a:ext cx="625322" cy="470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9" name="图像" descr="图像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11059875" y="3708215"/>
            <a:ext cx="862704" cy="413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0" name="图像" descr="图像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3627344" y="3620882"/>
            <a:ext cx="768152" cy="476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1" name="图像" descr="图像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1292639" y="3638124"/>
            <a:ext cx="532269" cy="530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2" name="图像" descr="图像"/>
          <p:cNvPicPr>
            <a:picLocks noChangeAspect="1"/>
          </p:cNvPicPr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2464409" y="3752948"/>
            <a:ext cx="1247172" cy="244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3" name="图像" descr="图像"/>
          <p:cNvPicPr>
            <a:picLocks noChangeAspect="1"/>
          </p:cNvPicPr>
          <p:nvPr/>
        </p:nvPicPr>
        <p:blipFill>
          <a:blip r:embed="rId46">
            <a:extLst/>
          </a:blip>
          <a:srcRect t="20015" b="20015"/>
          <a:stretch>
            <a:fillRect/>
          </a:stretch>
        </p:blipFill>
        <p:spPr>
          <a:xfrm>
            <a:off x="9871564" y="3686285"/>
            <a:ext cx="623498" cy="373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4" name="图像" descr="图像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10602690" y="3724766"/>
            <a:ext cx="499418" cy="335972"/>
          </a:xfrm>
          <a:prstGeom prst="rect">
            <a:avLst/>
          </a:prstGeom>
          <a:ln w="12700">
            <a:miter lim="400000"/>
          </a:ln>
        </p:spPr>
      </p:pic>
      <p:sp>
        <p:nvSpPr>
          <p:cNvPr id="2015" name="圆角矩形"/>
          <p:cNvSpPr/>
          <p:nvPr/>
        </p:nvSpPr>
        <p:spPr>
          <a:xfrm>
            <a:off x="259889" y="4211806"/>
            <a:ext cx="11669046" cy="647654"/>
          </a:xfrm>
          <a:prstGeom prst="roundRect">
            <a:avLst>
              <a:gd name="adj" fmla="val 16736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 defTabSz="228448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16" name="教育培训"/>
          <p:cNvSpPr txBox="1"/>
          <p:nvPr/>
        </p:nvSpPr>
        <p:spPr>
          <a:xfrm>
            <a:off x="321492" y="4426804"/>
            <a:ext cx="886422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92" tIns="25392" rIns="25392" bIns="25392" anchor="ctr">
            <a:spAutoFit/>
          </a:bodyPr>
          <a:lstStyle>
            <a:lvl1pPr defTabSz="456989">
              <a:defRPr sz="9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教育培训</a:t>
            </a:r>
          </a:p>
        </p:txBody>
      </p:sp>
      <p:pic>
        <p:nvPicPr>
          <p:cNvPr id="2017" name="bwya_logo.png" descr="bwya_logo.png"/>
          <p:cNvPicPr>
            <a:picLocks noChangeAspect="1"/>
          </p:cNvPicPr>
          <p:nvPr/>
        </p:nvPicPr>
        <p:blipFill>
          <a:blip r:embed="rId48">
            <a:extLst/>
          </a:blip>
          <a:srcRect r="18497"/>
          <a:stretch>
            <a:fillRect/>
          </a:stretch>
        </p:blipFill>
        <p:spPr>
          <a:xfrm>
            <a:off x="2806567" y="4405920"/>
            <a:ext cx="1080773" cy="298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8" name="VIPABC.png" descr="VIPABC.png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331491" y="4405920"/>
            <a:ext cx="972091" cy="311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9" name="图像" descr="图像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2294470" y="4363375"/>
            <a:ext cx="662475" cy="410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0" name="图像" descr="图像"/>
          <p:cNvPicPr>
            <a:picLocks noChangeAspect="1"/>
          </p:cNvPicPr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10611226" y="4300577"/>
            <a:ext cx="1247172" cy="456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1" name="图像" descr="图像"/>
          <p:cNvPicPr>
            <a:picLocks noChangeAspect="1"/>
          </p:cNvPicPr>
          <p:nvPr/>
        </p:nvPicPr>
        <p:blipFill>
          <a:blip r:embed="rId52">
            <a:extLst/>
          </a:blip>
          <a:srcRect t="29903" b="29903"/>
          <a:stretch>
            <a:fillRect/>
          </a:stretch>
        </p:blipFill>
        <p:spPr>
          <a:xfrm>
            <a:off x="3485102" y="4355805"/>
            <a:ext cx="963698" cy="387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2" name="图像" descr="图像"/>
          <p:cNvPicPr>
            <a:picLocks noChangeAspect="1"/>
          </p:cNvPicPr>
          <p:nvPr/>
        </p:nvPicPr>
        <p:blipFill>
          <a:blip r:embed="rId53">
            <a:extLst/>
          </a:blip>
          <a:srcRect t="19081" b="25850"/>
          <a:stretch>
            <a:fillRect/>
          </a:stretch>
        </p:blipFill>
        <p:spPr>
          <a:xfrm>
            <a:off x="9426492" y="4407613"/>
            <a:ext cx="593427" cy="230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3" name="图像" descr="图像"/>
          <p:cNvPicPr>
            <a:picLocks noChangeAspect="1"/>
          </p:cNvPicPr>
          <p:nvPr/>
        </p:nvPicPr>
        <p:blipFill>
          <a:blip r:embed="rId54">
            <a:extLst/>
          </a:blip>
          <a:stretch>
            <a:fillRect/>
          </a:stretch>
        </p:blipFill>
        <p:spPr>
          <a:xfrm>
            <a:off x="10032231" y="4339411"/>
            <a:ext cx="499080" cy="373960"/>
          </a:xfrm>
          <a:prstGeom prst="rect">
            <a:avLst/>
          </a:prstGeom>
          <a:ln w="12700">
            <a:miter lim="400000"/>
          </a:ln>
        </p:spPr>
      </p:pic>
      <p:sp>
        <p:nvSpPr>
          <p:cNvPr id="2024" name="圆角矩形"/>
          <p:cNvSpPr/>
          <p:nvPr/>
        </p:nvSpPr>
        <p:spPr>
          <a:xfrm>
            <a:off x="259889" y="4864037"/>
            <a:ext cx="11669046" cy="612059"/>
          </a:xfrm>
          <a:prstGeom prst="roundRect">
            <a:avLst>
              <a:gd name="adj" fmla="val 17710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 defTabSz="228448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25" name="交通运输"/>
          <p:cNvSpPr txBox="1"/>
          <p:nvPr/>
        </p:nvSpPr>
        <p:spPr>
          <a:xfrm>
            <a:off x="321493" y="5019447"/>
            <a:ext cx="955823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92" tIns="25392" rIns="25392" bIns="25392" anchor="ctr">
            <a:spAutoFit/>
          </a:bodyPr>
          <a:lstStyle>
            <a:lvl1pPr defTabSz="456989">
              <a:defRPr sz="9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交通运输</a:t>
            </a:r>
          </a:p>
        </p:txBody>
      </p:sp>
      <p:pic>
        <p:nvPicPr>
          <p:cNvPr id="2026" name="图像" descr="图像"/>
          <p:cNvPicPr>
            <a:picLocks noChangeAspect="1"/>
          </p:cNvPicPr>
          <p:nvPr/>
        </p:nvPicPr>
        <p:blipFill>
          <a:blip r:embed="rId55">
            <a:extLst/>
          </a:blip>
          <a:stretch>
            <a:fillRect/>
          </a:stretch>
        </p:blipFill>
        <p:spPr>
          <a:xfrm>
            <a:off x="1477953" y="4975371"/>
            <a:ext cx="1333727" cy="346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7" name="图像" descr="图像"/>
          <p:cNvPicPr>
            <a:picLocks noChangeAspect="1"/>
          </p:cNvPicPr>
          <p:nvPr/>
        </p:nvPicPr>
        <p:blipFill>
          <a:blip r:embed="rId56">
            <a:extLst/>
          </a:blip>
          <a:srcRect t="21446" b="21446"/>
          <a:stretch>
            <a:fillRect/>
          </a:stretch>
        </p:blipFill>
        <p:spPr>
          <a:xfrm>
            <a:off x="3300703" y="4932298"/>
            <a:ext cx="1332563" cy="475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8" name="图像" descr="图像"/>
          <p:cNvPicPr>
            <a:picLocks noChangeAspect="1"/>
          </p:cNvPicPr>
          <p:nvPr/>
        </p:nvPicPr>
        <p:blipFill>
          <a:blip r:embed="rId57">
            <a:extLst/>
          </a:blip>
          <a:stretch>
            <a:fillRect/>
          </a:stretch>
        </p:blipFill>
        <p:spPr>
          <a:xfrm>
            <a:off x="8762959" y="5000938"/>
            <a:ext cx="1920438" cy="420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9" name="图像" descr="图像"/>
          <p:cNvPicPr>
            <a:picLocks noChangeAspect="1"/>
          </p:cNvPicPr>
          <p:nvPr/>
        </p:nvPicPr>
        <p:blipFill>
          <a:blip r:embed="rId58">
            <a:extLst/>
          </a:blip>
          <a:stretch>
            <a:fillRect/>
          </a:stretch>
        </p:blipFill>
        <p:spPr>
          <a:xfrm>
            <a:off x="11005022" y="4945724"/>
            <a:ext cx="415217" cy="493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0" name="图像" descr="图像"/>
          <p:cNvPicPr>
            <a:picLocks noChangeAspect="1"/>
          </p:cNvPicPr>
          <p:nvPr/>
        </p:nvPicPr>
        <p:blipFill>
          <a:blip r:embed="rId59">
            <a:extLst/>
          </a:blip>
          <a:stretch>
            <a:fillRect/>
          </a:stretch>
        </p:blipFill>
        <p:spPr>
          <a:xfrm>
            <a:off x="7836217" y="4931704"/>
            <a:ext cx="696107" cy="491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1" name="圆角矩形"/>
          <p:cNvSpPr/>
          <p:nvPr/>
        </p:nvSpPr>
        <p:spPr>
          <a:xfrm>
            <a:off x="259889" y="5505572"/>
            <a:ext cx="11669046" cy="612058"/>
          </a:xfrm>
          <a:prstGeom prst="roundRect">
            <a:avLst>
              <a:gd name="adj" fmla="val 17710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 defTabSz="228448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032" name="图像" descr="图像"/>
          <p:cNvPicPr>
            <a:picLocks noChangeAspect="1"/>
          </p:cNvPicPr>
          <p:nvPr/>
        </p:nvPicPr>
        <p:blipFill>
          <a:blip r:embed="rId60">
            <a:extLst/>
          </a:blip>
          <a:stretch>
            <a:fillRect/>
          </a:stretch>
        </p:blipFill>
        <p:spPr>
          <a:xfrm>
            <a:off x="6116175" y="5708065"/>
            <a:ext cx="1519136" cy="150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3" name="图像" descr="图像"/>
          <p:cNvPicPr>
            <a:picLocks noChangeAspect="1"/>
          </p:cNvPicPr>
          <p:nvPr/>
        </p:nvPicPr>
        <p:blipFill>
          <a:blip r:embed="rId61">
            <a:extLst/>
          </a:blip>
          <a:stretch>
            <a:fillRect/>
          </a:stretch>
        </p:blipFill>
        <p:spPr>
          <a:xfrm>
            <a:off x="9964324" y="5676751"/>
            <a:ext cx="1776172" cy="19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4" name="image209.jpg" descr="image209.jpg"/>
          <p:cNvPicPr>
            <a:picLocks noChangeAspect="1"/>
          </p:cNvPicPr>
          <p:nvPr/>
        </p:nvPicPr>
        <p:blipFill>
          <a:blip r:embed="rId62">
            <a:extLst/>
          </a:blip>
          <a:stretch>
            <a:fillRect/>
          </a:stretch>
        </p:blipFill>
        <p:spPr>
          <a:xfrm>
            <a:off x="5053395" y="5607284"/>
            <a:ext cx="1021193" cy="408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5" name="图像" descr="图像"/>
          <p:cNvPicPr>
            <a:picLocks noChangeAspect="1"/>
          </p:cNvPicPr>
          <p:nvPr/>
        </p:nvPicPr>
        <p:blipFill>
          <a:blip r:embed="rId63">
            <a:extLst/>
          </a:blip>
          <a:srcRect l="11200" t="23108" r="11058" b="23113"/>
          <a:stretch>
            <a:fillRect/>
          </a:stretch>
        </p:blipFill>
        <p:spPr>
          <a:xfrm>
            <a:off x="2387945" y="5574134"/>
            <a:ext cx="1399385" cy="387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19521" extrusionOk="0">
                <a:moveTo>
                  <a:pt x="18816" y="30"/>
                </a:moveTo>
                <a:cubicBezTo>
                  <a:pt x="17788" y="-228"/>
                  <a:pt x="16784" y="1155"/>
                  <a:pt x="16183" y="4052"/>
                </a:cubicBezTo>
                <a:cubicBezTo>
                  <a:pt x="15475" y="7467"/>
                  <a:pt x="15393" y="10947"/>
                  <a:pt x="15938" y="14436"/>
                </a:cubicBezTo>
                <a:cubicBezTo>
                  <a:pt x="16285" y="16659"/>
                  <a:pt x="16699" y="17868"/>
                  <a:pt x="17439" y="18778"/>
                </a:cubicBezTo>
                <a:cubicBezTo>
                  <a:pt x="19547" y="21372"/>
                  <a:pt x="21600" y="16886"/>
                  <a:pt x="21590" y="9694"/>
                </a:cubicBezTo>
                <a:cubicBezTo>
                  <a:pt x="21586" y="6836"/>
                  <a:pt x="21168" y="3681"/>
                  <a:pt x="20610" y="2291"/>
                </a:cubicBezTo>
                <a:cubicBezTo>
                  <a:pt x="20058" y="914"/>
                  <a:pt x="19433" y="185"/>
                  <a:pt x="18816" y="30"/>
                </a:cubicBezTo>
                <a:close/>
                <a:moveTo>
                  <a:pt x="7789" y="4612"/>
                </a:moveTo>
                <a:cubicBezTo>
                  <a:pt x="7669" y="4563"/>
                  <a:pt x="7504" y="4589"/>
                  <a:pt x="7274" y="4672"/>
                </a:cubicBezTo>
                <a:cubicBezTo>
                  <a:pt x="6361" y="5000"/>
                  <a:pt x="6284" y="5408"/>
                  <a:pt x="6239" y="10135"/>
                </a:cubicBezTo>
                <a:lnTo>
                  <a:pt x="6203" y="14116"/>
                </a:lnTo>
                <a:lnTo>
                  <a:pt x="6546" y="14116"/>
                </a:lnTo>
                <a:lnTo>
                  <a:pt x="6888" y="14116"/>
                </a:lnTo>
                <a:lnTo>
                  <a:pt x="6888" y="10915"/>
                </a:lnTo>
                <a:cubicBezTo>
                  <a:pt x="6888" y="8858"/>
                  <a:pt x="6942" y="7490"/>
                  <a:pt x="7035" y="7073"/>
                </a:cubicBezTo>
                <a:cubicBezTo>
                  <a:pt x="7169" y="6477"/>
                  <a:pt x="7210" y="6456"/>
                  <a:pt x="7574" y="6953"/>
                </a:cubicBezTo>
                <a:cubicBezTo>
                  <a:pt x="7958" y="7476"/>
                  <a:pt x="7973" y="7574"/>
                  <a:pt x="8021" y="9734"/>
                </a:cubicBezTo>
                <a:cubicBezTo>
                  <a:pt x="8087" y="12721"/>
                  <a:pt x="8395" y="13804"/>
                  <a:pt x="9252" y="14036"/>
                </a:cubicBezTo>
                <a:cubicBezTo>
                  <a:pt x="10267" y="14311"/>
                  <a:pt x="10887" y="12608"/>
                  <a:pt x="10887" y="9574"/>
                </a:cubicBezTo>
                <a:cubicBezTo>
                  <a:pt x="10887" y="5598"/>
                  <a:pt x="9980" y="3785"/>
                  <a:pt x="8646" y="5092"/>
                </a:cubicBezTo>
                <a:cubicBezTo>
                  <a:pt x="8286" y="5443"/>
                  <a:pt x="8181" y="5433"/>
                  <a:pt x="8046" y="4992"/>
                </a:cubicBezTo>
                <a:cubicBezTo>
                  <a:pt x="7984" y="4791"/>
                  <a:pt x="7910" y="4661"/>
                  <a:pt x="7789" y="4612"/>
                </a:cubicBezTo>
                <a:close/>
                <a:moveTo>
                  <a:pt x="429" y="4672"/>
                </a:moveTo>
                <a:cubicBezTo>
                  <a:pt x="116" y="4672"/>
                  <a:pt x="93" y="4756"/>
                  <a:pt x="159" y="5613"/>
                </a:cubicBezTo>
                <a:cubicBezTo>
                  <a:pt x="199" y="6128"/>
                  <a:pt x="359" y="7167"/>
                  <a:pt x="514" y="7934"/>
                </a:cubicBezTo>
                <a:cubicBezTo>
                  <a:pt x="786" y="9273"/>
                  <a:pt x="787" y="9373"/>
                  <a:pt x="606" y="10275"/>
                </a:cubicBezTo>
                <a:cubicBezTo>
                  <a:pt x="503" y="10791"/>
                  <a:pt x="379" y="11215"/>
                  <a:pt x="331" y="11215"/>
                </a:cubicBezTo>
                <a:cubicBezTo>
                  <a:pt x="247" y="11215"/>
                  <a:pt x="0" y="13164"/>
                  <a:pt x="0" y="13816"/>
                </a:cubicBezTo>
                <a:cubicBezTo>
                  <a:pt x="0" y="13986"/>
                  <a:pt x="146" y="14116"/>
                  <a:pt x="325" y="14116"/>
                </a:cubicBezTo>
                <a:cubicBezTo>
                  <a:pt x="542" y="14116"/>
                  <a:pt x="673" y="13897"/>
                  <a:pt x="716" y="13456"/>
                </a:cubicBezTo>
                <a:cubicBezTo>
                  <a:pt x="752" y="13093"/>
                  <a:pt x="926" y="12436"/>
                  <a:pt x="1108" y="11995"/>
                </a:cubicBezTo>
                <a:lnTo>
                  <a:pt x="1445" y="11195"/>
                </a:lnTo>
                <a:lnTo>
                  <a:pt x="1665" y="12376"/>
                </a:lnTo>
                <a:cubicBezTo>
                  <a:pt x="1787" y="13031"/>
                  <a:pt x="1885" y="13687"/>
                  <a:pt x="1886" y="13836"/>
                </a:cubicBezTo>
                <a:cubicBezTo>
                  <a:pt x="1886" y="13986"/>
                  <a:pt x="2065" y="14116"/>
                  <a:pt x="2278" y="14116"/>
                </a:cubicBezTo>
                <a:cubicBezTo>
                  <a:pt x="2492" y="14116"/>
                  <a:pt x="2664" y="13950"/>
                  <a:pt x="2664" y="13736"/>
                </a:cubicBezTo>
                <a:cubicBezTo>
                  <a:pt x="2664" y="13196"/>
                  <a:pt x="2136" y="10284"/>
                  <a:pt x="1941" y="9754"/>
                </a:cubicBezTo>
                <a:cubicBezTo>
                  <a:pt x="1804" y="9383"/>
                  <a:pt x="1825" y="9112"/>
                  <a:pt x="2106" y="7954"/>
                </a:cubicBezTo>
                <a:cubicBezTo>
                  <a:pt x="2287" y="7206"/>
                  <a:pt x="2485" y="6160"/>
                  <a:pt x="2547" y="5633"/>
                </a:cubicBezTo>
                <a:cubicBezTo>
                  <a:pt x="2651" y="4734"/>
                  <a:pt x="2640" y="4672"/>
                  <a:pt x="2345" y="4672"/>
                </a:cubicBezTo>
                <a:cubicBezTo>
                  <a:pt x="2099" y="4672"/>
                  <a:pt x="1966" y="5000"/>
                  <a:pt x="1733" y="6153"/>
                </a:cubicBezTo>
                <a:cubicBezTo>
                  <a:pt x="1401" y="7788"/>
                  <a:pt x="1254" y="7698"/>
                  <a:pt x="937" y="5693"/>
                </a:cubicBezTo>
                <a:cubicBezTo>
                  <a:pt x="812" y="4904"/>
                  <a:pt x="692" y="4672"/>
                  <a:pt x="429" y="4672"/>
                </a:cubicBezTo>
                <a:close/>
                <a:moveTo>
                  <a:pt x="11107" y="4672"/>
                </a:moveTo>
                <a:lnTo>
                  <a:pt x="11273" y="5973"/>
                </a:lnTo>
                <a:cubicBezTo>
                  <a:pt x="11364" y="6683"/>
                  <a:pt x="11539" y="7675"/>
                  <a:pt x="11664" y="8194"/>
                </a:cubicBezTo>
                <a:cubicBezTo>
                  <a:pt x="11870" y="9052"/>
                  <a:pt x="11873" y="9223"/>
                  <a:pt x="11720" y="9914"/>
                </a:cubicBezTo>
                <a:cubicBezTo>
                  <a:pt x="11627" y="10332"/>
                  <a:pt x="11427" y="11447"/>
                  <a:pt x="11273" y="12396"/>
                </a:cubicBezTo>
                <a:lnTo>
                  <a:pt x="10997" y="14116"/>
                </a:lnTo>
                <a:lnTo>
                  <a:pt x="11371" y="14116"/>
                </a:lnTo>
                <a:cubicBezTo>
                  <a:pt x="11683" y="14116"/>
                  <a:pt x="11768" y="13936"/>
                  <a:pt x="11879" y="13056"/>
                </a:cubicBezTo>
                <a:cubicBezTo>
                  <a:pt x="11953" y="12472"/>
                  <a:pt x="12109" y="11731"/>
                  <a:pt x="12216" y="11415"/>
                </a:cubicBezTo>
                <a:cubicBezTo>
                  <a:pt x="12393" y="10890"/>
                  <a:pt x="12421" y="10906"/>
                  <a:pt x="12607" y="11575"/>
                </a:cubicBezTo>
                <a:cubicBezTo>
                  <a:pt x="12718" y="11977"/>
                  <a:pt x="12784" y="12401"/>
                  <a:pt x="12748" y="12516"/>
                </a:cubicBezTo>
                <a:cubicBezTo>
                  <a:pt x="12616" y="12949"/>
                  <a:pt x="13120" y="14116"/>
                  <a:pt x="13440" y="14116"/>
                </a:cubicBezTo>
                <a:cubicBezTo>
                  <a:pt x="13624" y="14116"/>
                  <a:pt x="13771" y="14024"/>
                  <a:pt x="13771" y="13916"/>
                </a:cubicBezTo>
                <a:cubicBezTo>
                  <a:pt x="13771" y="13555"/>
                  <a:pt x="13338" y="11048"/>
                  <a:pt x="13122" y="10155"/>
                </a:cubicBezTo>
                <a:lnTo>
                  <a:pt x="12907" y="9254"/>
                </a:lnTo>
                <a:lnTo>
                  <a:pt x="13287" y="7473"/>
                </a:lnTo>
                <a:cubicBezTo>
                  <a:pt x="13757" y="5241"/>
                  <a:pt x="13765" y="4672"/>
                  <a:pt x="13330" y="4672"/>
                </a:cubicBezTo>
                <a:cubicBezTo>
                  <a:pt x="13147" y="4672"/>
                  <a:pt x="12993" y="4853"/>
                  <a:pt x="12993" y="5072"/>
                </a:cubicBezTo>
                <a:cubicBezTo>
                  <a:pt x="12993" y="5624"/>
                  <a:pt x="12560" y="7573"/>
                  <a:pt x="12436" y="7573"/>
                </a:cubicBezTo>
                <a:cubicBezTo>
                  <a:pt x="12380" y="7573"/>
                  <a:pt x="12235" y="6931"/>
                  <a:pt x="12111" y="6133"/>
                </a:cubicBezTo>
                <a:cubicBezTo>
                  <a:pt x="11911" y="4857"/>
                  <a:pt x="11834" y="4672"/>
                  <a:pt x="11493" y="4672"/>
                </a:cubicBezTo>
                <a:lnTo>
                  <a:pt x="11107" y="4672"/>
                </a:lnTo>
                <a:close/>
                <a:moveTo>
                  <a:pt x="4298" y="4692"/>
                </a:moveTo>
                <a:cubicBezTo>
                  <a:pt x="4021" y="4717"/>
                  <a:pt x="3744" y="4906"/>
                  <a:pt x="3551" y="5232"/>
                </a:cubicBezTo>
                <a:cubicBezTo>
                  <a:pt x="3073" y="6040"/>
                  <a:pt x="2856" y="7675"/>
                  <a:pt x="2915" y="9995"/>
                </a:cubicBezTo>
                <a:cubicBezTo>
                  <a:pt x="2966" y="11983"/>
                  <a:pt x="3187" y="13189"/>
                  <a:pt x="3613" y="13796"/>
                </a:cubicBezTo>
                <a:cubicBezTo>
                  <a:pt x="3793" y="14052"/>
                  <a:pt x="4841" y="13992"/>
                  <a:pt x="5394" y="13696"/>
                </a:cubicBezTo>
                <a:cubicBezTo>
                  <a:pt x="5460" y="13661"/>
                  <a:pt x="5496" y="13237"/>
                  <a:pt x="5468" y="12756"/>
                </a:cubicBezTo>
                <a:cubicBezTo>
                  <a:pt x="5426" y="12030"/>
                  <a:pt x="5366" y="11927"/>
                  <a:pt x="5137" y="12115"/>
                </a:cubicBezTo>
                <a:cubicBezTo>
                  <a:pt x="4383" y="12734"/>
                  <a:pt x="4272" y="12717"/>
                  <a:pt x="3968" y="11935"/>
                </a:cubicBezTo>
                <a:cubicBezTo>
                  <a:pt x="3480" y="10681"/>
                  <a:pt x="3727" y="10115"/>
                  <a:pt x="4788" y="10115"/>
                </a:cubicBezTo>
                <a:lnTo>
                  <a:pt x="5664" y="10115"/>
                </a:lnTo>
                <a:lnTo>
                  <a:pt x="5664" y="8994"/>
                </a:lnTo>
                <a:cubicBezTo>
                  <a:pt x="5664" y="7418"/>
                  <a:pt x="5373" y="5581"/>
                  <a:pt x="5045" y="5092"/>
                </a:cubicBezTo>
                <a:cubicBezTo>
                  <a:pt x="4850" y="4802"/>
                  <a:pt x="4574" y="4666"/>
                  <a:pt x="4298" y="469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36" name="logo.png" descr="logo.png"/>
          <p:cNvPicPr>
            <a:picLocks noChangeAspect="1"/>
          </p:cNvPicPr>
          <p:nvPr/>
        </p:nvPicPr>
        <p:blipFill>
          <a:blip r:embed="rId64">
            <a:extLst/>
          </a:blip>
          <a:stretch>
            <a:fillRect/>
          </a:stretch>
        </p:blipFill>
        <p:spPr>
          <a:xfrm>
            <a:off x="7650098" y="5654776"/>
            <a:ext cx="1262264" cy="365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7" name="图像" descr="图像"/>
          <p:cNvPicPr>
            <a:picLocks noChangeAspect="1"/>
          </p:cNvPicPr>
          <p:nvPr/>
        </p:nvPicPr>
        <p:blipFill>
          <a:blip r:embed="rId65">
            <a:extLst/>
          </a:blip>
          <a:stretch>
            <a:fillRect/>
          </a:stretch>
        </p:blipFill>
        <p:spPr>
          <a:xfrm>
            <a:off x="8951048" y="5617976"/>
            <a:ext cx="882422" cy="38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8" name="logo.png" descr="logo.png"/>
          <p:cNvPicPr>
            <a:picLocks noChangeAspect="1"/>
          </p:cNvPicPr>
          <p:nvPr/>
        </p:nvPicPr>
        <p:blipFill>
          <a:blip r:embed="rId66">
            <a:extLst/>
          </a:blip>
          <a:stretch>
            <a:fillRect/>
          </a:stretch>
        </p:blipFill>
        <p:spPr>
          <a:xfrm>
            <a:off x="3987581" y="5597830"/>
            <a:ext cx="952254" cy="393599"/>
          </a:xfrm>
          <a:prstGeom prst="rect">
            <a:avLst/>
          </a:prstGeom>
          <a:ln w="12700">
            <a:miter lim="400000"/>
          </a:ln>
        </p:spPr>
      </p:pic>
      <p:sp>
        <p:nvSpPr>
          <p:cNvPr id="2039" name="制造行业"/>
          <p:cNvSpPr txBox="1"/>
          <p:nvPr/>
        </p:nvSpPr>
        <p:spPr>
          <a:xfrm>
            <a:off x="321493" y="5675425"/>
            <a:ext cx="955823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92" tIns="25392" rIns="25392" bIns="25392" anchor="ctr">
            <a:spAutoFit/>
          </a:bodyPr>
          <a:lstStyle>
            <a:lvl1pPr defTabSz="456989">
              <a:defRPr sz="9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制造行业</a:t>
            </a:r>
          </a:p>
        </p:txBody>
      </p:sp>
      <p:pic>
        <p:nvPicPr>
          <p:cNvPr id="2040" name="图像" descr="图像"/>
          <p:cNvPicPr>
            <a:picLocks noChangeAspect="1"/>
          </p:cNvPicPr>
          <p:nvPr/>
        </p:nvPicPr>
        <p:blipFill>
          <a:blip r:embed="rId67">
            <a:extLst/>
          </a:blip>
          <a:stretch>
            <a:fillRect/>
          </a:stretch>
        </p:blipFill>
        <p:spPr>
          <a:xfrm>
            <a:off x="1327155" y="5581379"/>
            <a:ext cx="1008646" cy="408677"/>
          </a:xfrm>
          <a:prstGeom prst="rect">
            <a:avLst/>
          </a:prstGeom>
          <a:ln w="12700">
            <a:miter lim="400000"/>
          </a:ln>
        </p:spPr>
      </p:pic>
      <p:sp>
        <p:nvSpPr>
          <p:cNvPr id="2041" name="圆角矩形"/>
          <p:cNvSpPr/>
          <p:nvPr/>
        </p:nvSpPr>
        <p:spPr>
          <a:xfrm>
            <a:off x="259889" y="6179837"/>
            <a:ext cx="11669046" cy="612059"/>
          </a:xfrm>
          <a:prstGeom prst="roundRect">
            <a:avLst>
              <a:gd name="adj" fmla="val 17710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 defTabSz="228448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2" name="综合行业"/>
          <p:cNvSpPr txBox="1"/>
          <p:nvPr/>
        </p:nvSpPr>
        <p:spPr>
          <a:xfrm>
            <a:off x="321493" y="6319976"/>
            <a:ext cx="955823" cy="21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92" tIns="25392" rIns="25392" bIns="25392" anchor="ctr">
            <a:spAutoFit/>
          </a:bodyPr>
          <a:lstStyle>
            <a:lvl1pPr defTabSz="456989">
              <a:defRPr sz="9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综合行业</a:t>
            </a:r>
          </a:p>
        </p:txBody>
      </p:sp>
      <p:pic>
        <p:nvPicPr>
          <p:cNvPr id="2043" name="image214.jpg" descr="image214.jpg"/>
          <p:cNvPicPr>
            <a:picLocks noChangeAspect="1"/>
          </p:cNvPicPr>
          <p:nvPr/>
        </p:nvPicPr>
        <p:blipFill>
          <a:blip r:embed="rId68">
            <a:extLst/>
          </a:blip>
          <a:stretch>
            <a:fillRect/>
          </a:stretch>
        </p:blipFill>
        <p:spPr>
          <a:xfrm>
            <a:off x="8323312" y="6287329"/>
            <a:ext cx="1291535" cy="369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4" name="image219.jpeg" descr="image219.jpeg"/>
          <p:cNvPicPr>
            <a:picLocks noChangeAspect="1"/>
          </p:cNvPicPr>
          <p:nvPr/>
        </p:nvPicPr>
        <p:blipFill>
          <a:blip r:embed="rId69">
            <a:extLst/>
          </a:blip>
          <a:srcRect t="14216"/>
          <a:stretch>
            <a:fillRect/>
          </a:stretch>
        </p:blipFill>
        <p:spPr>
          <a:xfrm>
            <a:off x="10648738" y="6296176"/>
            <a:ext cx="1054510" cy="420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5" name="image235.jpeg" descr="image235.jpeg"/>
          <p:cNvPicPr>
            <a:picLocks noChangeAspect="1"/>
          </p:cNvPicPr>
          <p:nvPr/>
        </p:nvPicPr>
        <p:blipFill>
          <a:blip r:embed="rId70">
            <a:extLst/>
          </a:blip>
          <a:stretch>
            <a:fillRect/>
          </a:stretch>
        </p:blipFill>
        <p:spPr>
          <a:xfrm>
            <a:off x="1381745" y="6212430"/>
            <a:ext cx="1526144" cy="463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6" name="图像" descr="图像"/>
          <p:cNvPicPr>
            <a:picLocks noChangeAspect="1"/>
          </p:cNvPicPr>
          <p:nvPr/>
        </p:nvPicPr>
        <p:blipFill>
          <a:blip r:embed="rId71">
            <a:extLst/>
          </a:blip>
          <a:stretch>
            <a:fillRect/>
          </a:stretch>
        </p:blipFill>
        <p:spPr>
          <a:xfrm>
            <a:off x="7184890" y="6234612"/>
            <a:ext cx="987579" cy="505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7" name="图像" descr="图像"/>
          <p:cNvPicPr>
            <a:picLocks noChangeAspect="1"/>
          </p:cNvPicPr>
          <p:nvPr/>
        </p:nvPicPr>
        <p:blipFill>
          <a:blip r:embed="rId72">
            <a:extLst/>
          </a:blip>
          <a:stretch>
            <a:fillRect/>
          </a:stretch>
        </p:blipFill>
        <p:spPr>
          <a:xfrm>
            <a:off x="9769077" y="6204065"/>
            <a:ext cx="826311" cy="512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8" name="图像" descr="图像"/>
          <p:cNvPicPr>
            <a:picLocks noChangeAspect="1"/>
          </p:cNvPicPr>
          <p:nvPr/>
        </p:nvPicPr>
        <p:blipFill>
          <a:blip r:embed="rId73">
            <a:extLst/>
          </a:blip>
          <a:stretch>
            <a:fillRect/>
          </a:stretch>
        </p:blipFill>
        <p:spPr>
          <a:xfrm>
            <a:off x="3185160" y="6219933"/>
            <a:ext cx="769422" cy="480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图像" descr="图像"/>
          <p:cNvPicPr>
            <a:picLocks noChangeAspect="1"/>
          </p:cNvPicPr>
          <p:nvPr/>
        </p:nvPicPr>
        <p:blipFill>
          <a:blip r:embed="rId74">
            <a:extLst/>
          </a:blip>
          <a:stretch>
            <a:fillRect/>
          </a:stretch>
        </p:blipFill>
        <p:spPr>
          <a:xfrm>
            <a:off x="6241834" y="6187399"/>
            <a:ext cx="873534" cy="545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图像" descr="图像"/>
          <p:cNvPicPr>
            <a:picLocks noChangeAspect="1"/>
          </p:cNvPicPr>
          <p:nvPr/>
        </p:nvPicPr>
        <p:blipFill>
          <a:blip r:embed="rId75">
            <a:extLst/>
          </a:blip>
          <a:stretch>
            <a:fillRect/>
          </a:stretch>
        </p:blipFill>
        <p:spPr>
          <a:xfrm>
            <a:off x="4231850" y="6198351"/>
            <a:ext cx="1838106" cy="525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1" name="图像" descr="图像"/>
          <p:cNvPicPr>
            <a:picLocks noChangeAspect="1"/>
          </p:cNvPicPr>
          <p:nvPr/>
        </p:nvPicPr>
        <p:blipFill>
          <a:blip r:embed="rId76">
            <a:extLst/>
          </a:blip>
          <a:stretch>
            <a:fillRect/>
          </a:stretch>
        </p:blipFill>
        <p:spPr>
          <a:xfrm>
            <a:off x="10460215" y="3100372"/>
            <a:ext cx="585762" cy="223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2" name="www.logodiguo.com.png" descr="www.logodiguo.com.png"/>
          <p:cNvPicPr>
            <a:picLocks noChangeAspect="1"/>
          </p:cNvPicPr>
          <p:nvPr/>
        </p:nvPicPr>
        <p:blipFill>
          <a:blip r:embed="rId77">
            <a:extLst/>
          </a:blip>
          <a:stretch>
            <a:fillRect/>
          </a:stretch>
        </p:blipFill>
        <p:spPr>
          <a:xfrm>
            <a:off x="8454565" y="4241043"/>
            <a:ext cx="940747" cy="48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3" name="image248.jpg" descr="image248.jpg"/>
          <p:cNvPicPr>
            <a:picLocks noChangeAspect="1"/>
          </p:cNvPicPr>
          <p:nvPr/>
        </p:nvPicPr>
        <p:blipFill>
          <a:blip r:embed="rId78">
            <a:extLst/>
          </a:blip>
          <a:srcRect l="8762" r="8762"/>
          <a:stretch>
            <a:fillRect/>
          </a:stretch>
        </p:blipFill>
        <p:spPr>
          <a:xfrm>
            <a:off x="9259748" y="2464111"/>
            <a:ext cx="926928" cy="386474"/>
          </a:xfrm>
          <a:prstGeom prst="rect">
            <a:avLst/>
          </a:prstGeom>
          <a:ln w="12700">
            <a:miter lim="400000"/>
          </a:ln>
        </p:spPr>
      </p:pic>
      <p:sp>
        <p:nvSpPr>
          <p:cNvPr id="2054" name="矩形"/>
          <p:cNvSpPr/>
          <p:nvPr/>
        </p:nvSpPr>
        <p:spPr>
          <a:xfrm>
            <a:off x="-171542" y="622025"/>
            <a:ext cx="13182670" cy="6463882"/>
          </a:xfrm>
          <a:prstGeom prst="rect">
            <a:avLst/>
          </a:prstGeom>
          <a:solidFill>
            <a:srgbClr val="A6AAA9">
              <a:alpha val="2235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292042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2059" name="成组"/>
          <p:cNvGrpSpPr/>
          <p:nvPr/>
        </p:nvGrpSpPr>
        <p:grpSpPr>
          <a:xfrm>
            <a:off x="4122053" y="1268693"/>
            <a:ext cx="7037715" cy="4357248"/>
            <a:chOff x="0" y="0"/>
            <a:chExt cx="7037713" cy="4357246"/>
          </a:xfrm>
        </p:grpSpPr>
        <p:sp>
          <p:nvSpPr>
            <p:cNvPr id="2055" name="椭圆形"/>
            <p:cNvSpPr/>
            <p:nvPr/>
          </p:nvSpPr>
          <p:spPr>
            <a:xfrm>
              <a:off x="0" y="-1"/>
              <a:ext cx="4500926" cy="4357248"/>
            </a:xfrm>
            <a:prstGeom prst="ellipse">
              <a:avLst/>
            </a:prstGeom>
            <a:solidFill>
              <a:srgbClr val="D91D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292042">
                <a:defRPr sz="2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56" name="多为Global/Local 500強"/>
            <p:cNvSpPr txBox="1"/>
            <p:nvPr/>
          </p:nvSpPr>
          <p:spPr>
            <a:xfrm>
              <a:off x="17668" y="2127767"/>
              <a:ext cx="7020046" cy="584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2" tIns="25392" rIns="25392" bIns="25392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多为Global/Local 500強</a:t>
              </a:r>
            </a:p>
          </p:txBody>
        </p:sp>
        <p:sp>
          <p:nvSpPr>
            <p:cNvPr id="2057" name="500+"/>
            <p:cNvSpPr txBox="1"/>
            <p:nvPr/>
          </p:nvSpPr>
          <p:spPr>
            <a:xfrm>
              <a:off x="735633" y="562854"/>
              <a:ext cx="3362657" cy="128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2" tIns="25392" rIns="25392" bIns="25392" numCol="1" anchor="ctr">
              <a:spAutoFit/>
            </a:bodyPr>
            <a:lstStyle>
              <a:lvl1pPr>
                <a:defRPr sz="87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1000+</a:t>
              </a:r>
            </a:p>
          </p:txBody>
        </p:sp>
        <p:sp>
          <p:nvSpPr>
            <p:cNvPr id="2058" name="与178家企业签署…"/>
            <p:cNvSpPr txBox="1"/>
            <p:nvPr/>
          </p:nvSpPr>
          <p:spPr>
            <a:xfrm>
              <a:off x="1111345" y="2711132"/>
              <a:ext cx="3237102" cy="9270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2" tIns="25392" rIns="25392" bIns="25392" numCol="1" anchor="ctr">
              <a:spAutoFit/>
            </a:bodyPr>
            <a:lstStyle/>
            <a:p>
              <a:pPr>
                <a:defRPr sz="2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与</a:t>
              </a:r>
              <a:r>
                <a:rPr sz="2900"/>
                <a:t>625</a:t>
              </a:r>
              <a:r>
                <a:t>家企业签署</a:t>
              </a:r>
              <a:endParaRPr sz="4000"/>
            </a:p>
            <a:p>
              <a:pPr>
                <a:defRPr sz="2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长期合作框架协议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Title 1"/>
          <p:cNvSpPr txBox="1"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VMware Workspace One方案整体结构</a:t>
            </a:r>
          </a:p>
        </p:txBody>
      </p:sp>
      <p:sp>
        <p:nvSpPr>
          <p:cNvPr id="210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08" name="矩形 2"/>
          <p:cNvSpPr txBox="1"/>
          <p:nvPr/>
        </p:nvSpPr>
        <p:spPr>
          <a:xfrm>
            <a:off x="609440" y="5694860"/>
            <a:ext cx="11161159" cy="91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>
                <a:latin typeface="Arial"/>
                <a:ea typeface="Arial"/>
                <a:cs typeface="Arial"/>
                <a:sym typeface="Arial"/>
              </a:defRPr>
            </a:pPr>
            <a:r>
              <a:t>“AirWatch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是 </a:t>
            </a:r>
            <a:r>
              <a:t>VMware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于</a:t>
            </a:r>
            <a:r>
              <a:t>2014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年收购的企业移动化解决方案，</a:t>
            </a:r>
            <a:r>
              <a:t>VMware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以 </a:t>
            </a:r>
            <a:r>
              <a:t>AirWatch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的功能为核心，于</a:t>
            </a:r>
            <a:r>
              <a:t>2016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年初推出了数字化工作空间平台 </a:t>
            </a:r>
            <a:r>
              <a:t>Workspace ONE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。</a:t>
            </a:r>
            <a:r>
              <a:t>Workspace ONE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的核心功能就是由 </a:t>
            </a:r>
            <a:r>
              <a:t>AirWatch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提供了，</a:t>
            </a:r>
            <a:r>
              <a:t>Workspace ONE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的标准版和高级版可以说就是 </a:t>
            </a:r>
            <a:r>
              <a:t>AirWatch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，企业版又增加了 </a:t>
            </a:r>
            <a:r>
              <a:t>Horizon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企业版的功能。所以大家可以简单地认为 </a:t>
            </a:r>
            <a:r>
              <a:t>Workspace ONE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标准版和高级版和 </a:t>
            </a:r>
            <a:r>
              <a:t>AirWatch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是同一个产品。后来 </a:t>
            </a:r>
            <a:r>
              <a:t>VMware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又把 </a:t>
            </a:r>
            <a:r>
              <a:t>Workspace ONE (AirWatch)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的功能进一步拓展到了移动设备以外的领域，可以对 </a:t>
            </a:r>
            <a:r>
              <a:t>Windows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、</a:t>
            </a:r>
            <a:r>
              <a:t>macOS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、以及任何的智能化设备进行管理，定位为</a:t>
            </a:r>
            <a:r>
              <a:t>“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统一端点管理</a:t>
            </a:r>
            <a:r>
              <a:t>” (UEM – Unified Endpoint Management)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工具。</a:t>
            </a:r>
            <a:r>
              <a:t>”</a:t>
            </a:r>
          </a:p>
        </p:txBody>
      </p:sp>
      <p:pic>
        <p:nvPicPr>
          <p:cNvPr id="2109" name="图片 7" descr="图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2412" y="1267801"/>
            <a:ext cx="8610601" cy="4394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Thank You"/>
          <p:cNvSpPr txBox="1">
            <a:spLocks noGrp="1"/>
          </p:cNvSpPr>
          <p:nvPr>
            <p:ph type="title"/>
          </p:nvPr>
        </p:nvSpPr>
        <p:spPr>
          <a:xfrm>
            <a:off x="584039" y="3728720"/>
            <a:ext cx="6427332" cy="1229362"/>
          </a:xfrm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Text Placeholder 31"/>
          <p:cNvSpPr txBox="1"/>
          <p:nvPr/>
        </p:nvSpPr>
        <p:spPr>
          <a:xfrm>
            <a:off x="6861623" y="1920594"/>
            <a:ext cx="527714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1800"/>
              </a:spcBef>
              <a:buClr>
                <a:srgbClr val="AAA9AC"/>
              </a:buClr>
              <a:buSzPct val="90000"/>
              <a:buFont typeface="Arial"/>
              <a:buChar char="​"/>
              <a:defRPr sz="1600">
                <a:solidFill>
                  <a:srgbClr val="3F3F3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r>
              <a:t>发布</a:t>
            </a:r>
            <a:r>
              <a:rPr sz="2000" b="1"/>
              <a:t>任何应用</a:t>
            </a:r>
            <a:r>
              <a:t>：</a:t>
            </a:r>
          </a:p>
          <a:p>
            <a:pPr algn="ctr">
              <a:spcBef>
                <a:spcPts val="1800"/>
              </a:spcBef>
              <a:buClr>
                <a:srgbClr val="AAA9AC"/>
              </a:buClr>
              <a:buSzPct val="90000"/>
              <a:buFont typeface="Arial"/>
              <a:buChar char="​"/>
              <a:defRPr sz="1600">
                <a:solidFill>
                  <a:srgbClr val="3F3F3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r>
              <a:t>Web, Windows, SaaS，移动原生应用，虚拟化应用</a:t>
            </a:r>
          </a:p>
        </p:txBody>
      </p:sp>
      <p:sp>
        <p:nvSpPr>
          <p:cNvPr id="2112" name="Text Placeholder 31"/>
          <p:cNvSpPr txBox="1"/>
          <p:nvPr/>
        </p:nvSpPr>
        <p:spPr>
          <a:xfrm>
            <a:off x="6861623" y="3187718"/>
            <a:ext cx="527714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1800"/>
              </a:spcBef>
              <a:buClr>
                <a:srgbClr val="AAA9AC"/>
              </a:buClr>
              <a:buSzPct val="90000"/>
              <a:buFont typeface="Arial"/>
              <a:buChar char="​"/>
              <a:defRPr sz="1600">
                <a:solidFill>
                  <a:srgbClr val="3F3F3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r>
              <a:t>企业级的单点登录与接入控制：</a:t>
            </a:r>
          </a:p>
          <a:p>
            <a:pPr algn="ctr">
              <a:spcBef>
                <a:spcPts val="1800"/>
              </a:spcBef>
              <a:buClr>
                <a:srgbClr val="AAA9AC"/>
              </a:buClr>
              <a:buSzPct val="90000"/>
              <a:buFont typeface="Arial"/>
              <a:buChar char="​"/>
              <a:defRPr sz="2000" b="1">
                <a:solidFill>
                  <a:srgbClr val="3F3F3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r>
              <a:t>SSO IDP、2FA、证书认证、公网访问限制</a:t>
            </a:r>
          </a:p>
        </p:txBody>
      </p:sp>
      <p:sp>
        <p:nvSpPr>
          <p:cNvPr id="2113" name="Text Placeholder 31"/>
          <p:cNvSpPr txBox="1"/>
          <p:nvPr/>
        </p:nvSpPr>
        <p:spPr>
          <a:xfrm>
            <a:off x="6995473" y="4493550"/>
            <a:ext cx="527714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1800"/>
              </a:spcBef>
              <a:buClr>
                <a:srgbClr val="AAA9AC"/>
              </a:buClr>
              <a:buSzPct val="90000"/>
              <a:buFont typeface="Arial"/>
              <a:buChar char="​"/>
              <a:defRPr sz="1600">
                <a:solidFill>
                  <a:srgbClr val="3F3F3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r>
              <a:t>多平台支持，自动适配和管理设备：</a:t>
            </a:r>
          </a:p>
          <a:p>
            <a:pPr algn="ctr">
              <a:spcBef>
                <a:spcPts val="1800"/>
              </a:spcBef>
              <a:buClr>
                <a:srgbClr val="AAA9AC"/>
              </a:buClr>
              <a:buSzPct val="90000"/>
              <a:buFont typeface="Arial"/>
              <a:buChar char="​"/>
              <a:defRPr sz="2000" b="1">
                <a:solidFill>
                  <a:srgbClr val="3F3F3F"/>
                </a:solidFill>
                <a:latin typeface="Metropolis"/>
                <a:ea typeface="Metropolis"/>
                <a:cs typeface="Metropolis"/>
                <a:sym typeface="Metropolis"/>
              </a:defRPr>
            </a:pPr>
            <a:r>
              <a:t>PC，移动设备，BYOD与企业派发策略</a:t>
            </a:r>
          </a:p>
        </p:txBody>
      </p:sp>
      <p:sp>
        <p:nvSpPr>
          <p:cNvPr id="2114" name="Straight Connector 133"/>
          <p:cNvSpPr/>
          <p:nvPr/>
        </p:nvSpPr>
        <p:spPr>
          <a:xfrm>
            <a:off x="1024252" y="5046185"/>
            <a:ext cx="6142171" cy="1"/>
          </a:xfrm>
          <a:prstGeom prst="line">
            <a:avLst/>
          </a:prstGeom>
          <a:ln w="12700">
            <a:solidFill>
              <a:srgbClr val="F2F2F2"/>
            </a:solidFill>
            <a:miter/>
          </a:ln>
        </p:spPr>
        <p:txBody>
          <a:bodyPr lIns="45672" tIns="45672" rIns="45672" bIns="45672"/>
          <a:lstStyle/>
          <a:p>
            <a:pPr>
              <a:defRPr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grpSp>
        <p:nvGrpSpPr>
          <p:cNvPr id="2132" name="Group 134"/>
          <p:cNvGrpSpPr/>
          <p:nvPr/>
        </p:nvGrpSpPr>
        <p:grpSpPr>
          <a:xfrm>
            <a:off x="467734" y="2705470"/>
            <a:ext cx="5659400" cy="2082012"/>
            <a:chOff x="0" y="0"/>
            <a:chExt cx="5659399" cy="2082010"/>
          </a:xfrm>
        </p:grpSpPr>
        <p:grpSp>
          <p:nvGrpSpPr>
            <p:cNvPr id="2117" name="Group 135"/>
            <p:cNvGrpSpPr/>
            <p:nvPr/>
          </p:nvGrpSpPr>
          <p:grpSpPr>
            <a:xfrm>
              <a:off x="1003383" y="0"/>
              <a:ext cx="3671891" cy="1855376"/>
              <a:chOff x="0" y="0"/>
              <a:chExt cx="3671890" cy="1855375"/>
            </a:xfrm>
          </p:grpSpPr>
          <p:pic>
            <p:nvPicPr>
              <p:cNvPr id="2115" name="Picture 150" descr="Picture 150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b="27632"/>
              <a:stretch>
                <a:fillRect/>
              </a:stretch>
            </p:blipFill>
            <p:spPr>
              <a:xfrm>
                <a:off x="451515" y="29080"/>
                <a:ext cx="2746625" cy="16437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16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671891" cy="18553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22" name="Group 136"/>
            <p:cNvGrpSpPr/>
            <p:nvPr/>
          </p:nvGrpSpPr>
          <p:grpSpPr>
            <a:xfrm>
              <a:off x="200489" y="470685"/>
              <a:ext cx="2118802" cy="1611326"/>
              <a:chOff x="0" y="0"/>
              <a:chExt cx="2118801" cy="1611325"/>
            </a:xfrm>
          </p:grpSpPr>
          <p:grpSp>
            <p:nvGrpSpPr>
              <p:cNvPr id="2120" name="Group 146"/>
              <p:cNvGrpSpPr/>
              <p:nvPr/>
            </p:nvGrpSpPr>
            <p:grpSpPr>
              <a:xfrm>
                <a:off x="216955" y="95981"/>
                <a:ext cx="1684891" cy="1188964"/>
                <a:chOff x="0" y="0"/>
                <a:chExt cx="1684890" cy="1188963"/>
              </a:xfrm>
            </p:grpSpPr>
            <p:sp>
              <p:nvSpPr>
                <p:cNvPr id="2118" name="Rectangle 148"/>
                <p:cNvSpPr/>
                <p:nvPr/>
              </p:nvSpPr>
              <p:spPr>
                <a:xfrm rot="16200000">
                  <a:off x="325390" y="-165850"/>
                  <a:ext cx="1083503" cy="1548325"/>
                </a:xfrm>
                <a:prstGeom prst="rect">
                  <a:avLst/>
                </a:prstGeom>
                <a:solidFill>
                  <a:srgbClr val="F2F2F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  <a:latin typeface="Metropolis"/>
                      <a:ea typeface="Metropolis"/>
                      <a:cs typeface="Metropolis"/>
                      <a:sym typeface="Metropolis"/>
                    </a:defRPr>
                  </a:pPr>
                  <a:endParaRPr/>
                </a:p>
              </p:txBody>
            </p:sp>
            <p:pic>
              <p:nvPicPr>
                <p:cNvPr id="2119" name="Picture 149" descr="Picture 149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684891" cy="118896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121" name="Picture 147" descr="Picture 147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2118802" cy="16113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26" name="Group 137"/>
            <p:cNvGrpSpPr/>
            <p:nvPr/>
          </p:nvGrpSpPr>
          <p:grpSpPr>
            <a:xfrm>
              <a:off x="-1" y="902978"/>
              <a:ext cx="532474" cy="1080801"/>
              <a:chOff x="0" y="0"/>
              <a:chExt cx="532472" cy="1080799"/>
            </a:xfrm>
          </p:grpSpPr>
          <p:sp>
            <p:nvSpPr>
              <p:cNvPr id="2123" name="Rectangle 143"/>
              <p:cNvSpPr/>
              <p:nvPr/>
            </p:nvSpPr>
            <p:spPr>
              <a:xfrm>
                <a:off x="31858" y="108995"/>
                <a:ext cx="468757" cy="827371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endParaRPr/>
              </a:p>
            </p:txBody>
          </p:sp>
          <p:pic>
            <p:nvPicPr>
              <p:cNvPr id="2124" name="Picture 144" descr="Picture 14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5309" y="92551"/>
                <a:ext cx="485664" cy="8567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25" name="Picture 2" descr="Picture 2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532473" cy="1080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31" name="Group 138"/>
            <p:cNvGrpSpPr/>
            <p:nvPr/>
          </p:nvGrpSpPr>
          <p:grpSpPr>
            <a:xfrm>
              <a:off x="3356460" y="295626"/>
              <a:ext cx="2302939" cy="1577070"/>
              <a:chOff x="0" y="0"/>
              <a:chExt cx="2302938" cy="1577069"/>
            </a:xfrm>
          </p:grpSpPr>
          <p:sp>
            <p:nvSpPr>
              <p:cNvPr id="2127" name="Rectangle 139"/>
              <p:cNvSpPr/>
              <p:nvPr/>
            </p:nvSpPr>
            <p:spPr>
              <a:xfrm>
                <a:off x="119827" y="86434"/>
                <a:ext cx="2063284" cy="1364981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endParaRPr/>
              </a:p>
            </p:txBody>
          </p:sp>
          <p:sp>
            <p:nvSpPr>
              <p:cNvPr id="2128" name="Rectangle 140"/>
              <p:cNvSpPr/>
              <p:nvPr/>
            </p:nvSpPr>
            <p:spPr>
              <a:xfrm>
                <a:off x="119827" y="86432"/>
                <a:ext cx="2063284" cy="1364984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Metropolis"/>
                    <a:ea typeface="Metropolis"/>
                    <a:cs typeface="Metropolis"/>
                    <a:sym typeface="Metropolis"/>
                  </a:defRPr>
                </a:pPr>
                <a:endParaRPr/>
              </a:p>
            </p:txBody>
          </p:sp>
          <p:pic>
            <p:nvPicPr>
              <p:cNvPr id="2129" name="Picture 141" descr="Picture 14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b="19157"/>
              <a:stretch>
                <a:fillRect/>
              </a:stretch>
            </p:blipFill>
            <p:spPr>
              <a:xfrm>
                <a:off x="116173" y="58026"/>
                <a:ext cx="2093488" cy="13995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30" name="Picture 2" descr="Picture 2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2302939" cy="15770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133" name="Freeform 6"/>
          <p:cNvSpPr/>
          <p:nvPr/>
        </p:nvSpPr>
        <p:spPr>
          <a:xfrm>
            <a:off x="2257233" y="1627476"/>
            <a:ext cx="343931" cy="401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7" extrusionOk="0">
                <a:moveTo>
                  <a:pt x="10800" y="1302"/>
                </a:moveTo>
                <a:cubicBezTo>
                  <a:pt x="11810" y="1302"/>
                  <a:pt x="12820" y="1501"/>
                  <a:pt x="13675" y="1766"/>
                </a:cubicBezTo>
                <a:cubicBezTo>
                  <a:pt x="14996" y="110"/>
                  <a:pt x="14996" y="110"/>
                  <a:pt x="14996" y="110"/>
                </a:cubicBezTo>
                <a:cubicBezTo>
                  <a:pt x="14996" y="-23"/>
                  <a:pt x="15151" y="-23"/>
                  <a:pt x="15306" y="43"/>
                </a:cubicBezTo>
                <a:cubicBezTo>
                  <a:pt x="15384" y="110"/>
                  <a:pt x="15384" y="242"/>
                  <a:pt x="15306" y="308"/>
                </a:cubicBezTo>
                <a:cubicBezTo>
                  <a:pt x="14063" y="1965"/>
                  <a:pt x="14063" y="1965"/>
                  <a:pt x="14063" y="1965"/>
                </a:cubicBezTo>
                <a:cubicBezTo>
                  <a:pt x="16161" y="2760"/>
                  <a:pt x="17560" y="4284"/>
                  <a:pt x="17637" y="6073"/>
                </a:cubicBezTo>
                <a:cubicBezTo>
                  <a:pt x="3963" y="6073"/>
                  <a:pt x="3963" y="6073"/>
                  <a:pt x="3963" y="6073"/>
                </a:cubicBezTo>
                <a:cubicBezTo>
                  <a:pt x="4040" y="4284"/>
                  <a:pt x="5439" y="2760"/>
                  <a:pt x="7459" y="1965"/>
                </a:cubicBezTo>
                <a:cubicBezTo>
                  <a:pt x="6216" y="308"/>
                  <a:pt x="6216" y="308"/>
                  <a:pt x="6216" y="308"/>
                </a:cubicBezTo>
                <a:cubicBezTo>
                  <a:pt x="6138" y="242"/>
                  <a:pt x="6216" y="110"/>
                  <a:pt x="6294" y="43"/>
                </a:cubicBezTo>
                <a:cubicBezTo>
                  <a:pt x="6449" y="-23"/>
                  <a:pt x="6527" y="-23"/>
                  <a:pt x="6604" y="110"/>
                </a:cubicBezTo>
                <a:cubicBezTo>
                  <a:pt x="7925" y="1766"/>
                  <a:pt x="7925" y="1766"/>
                  <a:pt x="7925" y="1766"/>
                </a:cubicBezTo>
                <a:cubicBezTo>
                  <a:pt x="8780" y="1501"/>
                  <a:pt x="9790" y="1302"/>
                  <a:pt x="10800" y="1302"/>
                </a:cubicBezTo>
                <a:close/>
                <a:moveTo>
                  <a:pt x="9557" y="17403"/>
                </a:moveTo>
                <a:cubicBezTo>
                  <a:pt x="9557" y="20318"/>
                  <a:pt x="9557" y="20318"/>
                  <a:pt x="9557" y="20318"/>
                </a:cubicBezTo>
                <a:cubicBezTo>
                  <a:pt x="9557" y="21047"/>
                  <a:pt x="8858" y="21577"/>
                  <a:pt x="8003" y="21577"/>
                </a:cubicBezTo>
                <a:cubicBezTo>
                  <a:pt x="8003" y="21577"/>
                  <a:pt x="8003" y="21577"/>
                  <a:pt x="8003" y="21577"/>
                </a:cubicBezTo>
                <a:cubicBezTo>
                  <a:pt x="7148" y="21577"/>
                  <a:pt x="6527" y="21047"/>
                  <a:pt x="6527" y="20318"/>
                </a:cubicBezTo>
                <a:cubicBezTo>
                  <a:pt x="6527" y="17403"/>
                  <a:pt x="6527" y="17403"/>
                  <a:pt x="6527" y="17403"/>
                </a:cubicBezTo>
                <a:cubicBezTo>
                  <a:pt x="5206" y="17403"/>
                  <a:pt x="5206" y="17403"/>
                  <a:pt x="5206" y="17403"/>
                </a:cubicBezTo>
                <a:cubicBezTo>
                  <a:pt x="4506" y="17403"/>
                  <a:pt x="3963" y="16939"/>
                  <a:pt x="3963" y="16343"/>
                </a:cubicBezTo>
                <a:cubicBezTo>
                  <a:pt x="3963" y="6868"/>
                  <a:pt x="3963" y="6868"/>
                  <a:pt x="3963" y="6868"/>
                </a:cubicBezTo>
                <a:cubicBezTo>
                  <a:pt x="17637" y="6868"/>
                  <a:pt x="17637" y="6868"/>
                  <a:pt x="17637" y="6868"/>
                </a:cubicBezTo>
                <a:cubicBezTo>
                  <a:pt x="17637" y="16343"/>
                  <a:pt x="17637" y="16343"/>
                  <a:pt x="17637" y="16343"/>
                </a:cubicBezTo>
                <a:cubicBezTo>
                  <a:pt x="17637" y="16939"/>
                  <a:pt x="17016" y="17403"/>
                  <a:pt x="16394" y="17403"/>
                </a:cubicBezTo>
                <a:cubicBezTo>
                  <a:pt x="15073" y="17403"/>
                  <a:pt x="15073" y="17403"/>
                  <a:pt x="15073" y="17403"/>
                </a:cubicBezTo>
                <a:cubicBezTo>
                  <a:pt x="15073" y="20318"/>
                  <a:pt x="15073" y="20318"/>
                  <a:pt x="15073" y="20318"/>
                </a:cubicBezTo>
                <a:cubicBezTo>
                  <a:pt x="15073" y="21047"/>
                  <a:pt x="14374" y="21577"/>
                  <a:pt x="13597" y="21577"/>
                </a:cubicBezTo>
                <a:cubicBezTo>
                  <a:pt x="13597" y="21577"/>
                  <a:pt x="13597" y="21577"/>
                  <a:pt x="13597" y="21577"/>
                </a:cubicBezTo>
                <a:cubicBezTo>
                  <a:pt x="12742" y="21577"/>
                  <a:pt x="12043" y="21047"/>
                  <a:pt x="12043" y="20318"/>
                </a:cubicBezTo>
                <a:cubicBezTo>
                  <a:pt x="12043" y="17403"/>
                  <a:pt x="12043" y="17403"/>
                  <a:pt x="12043" y="17403"/>
                </a:cubicBezTo>
                <a:cubicBezTo>
                  <a:pt x="9557" y="17403"/>
                  <a:pt x="9557" y="17403"/>
                  <a:pt x="9557" y="17403"/>
                </a:cubicBezTo>
                <a:close/>
                <a:moveTo>
                  <a:pt x="1476" y="6868"/>
                </a:moveTo>
                <a:cubicBezTo>
                  <a:pt x="1476" y="6868"/>
                  <a:pt x="1476" y="6868"/>
                  <a:pt x="1476" y="6868"/>
                </a:cubicBezTo>
                <a:cubicBezTo>
                  <a:pt x="2331" y="6868"/>
                  <a:pt x="3030" y="7464"/>
                  <a:pt x="3030" y="8193"/>
                </a:cubicBezTo>
                <a:cubicBezTo>
                  <a:pt x="3030" y="13427"/>
                  <a:pt x="3030" y="13427"/>
                  <a:pt x="3030" y="13427"/>
                </a:cubicBezTo>
                <a:cubicBezTo>
                  <a:pt x="3030" y="14156"/>
                  <a:pt x="2331" y="14686"/>
                  <a:pt x="1476" y="14686"/>
                </a:cubicBezTo>
                <a:cubicBezTo>
                  <a:pt x="1476" y="14686"/>
                  <a:pt x="1476" y="14686"/>
                  <a:pt x="1476" y="14686"/>
                </a:cubicBezTo>
                <a:cubicBezTo>
                  <a:pt x="622" y="14686"/>
                  <a:pt x="0" y="14156"/>
                  <a:pt x="0" y="13427"/>
                </a:cubicBezTo>
                <a:cubicBezTo>
                  <a:pt x="0" y="8193"/>
                  <a:pt x="0" y="8193"/>
                  <a:pt x="0" y="8193"/>
                </a:cubicBezTo>
                <a:cubicBezTo>
                  <a:pt x="0" y="7464"/>
                  <a:pt x="622" y="6868"/>
                  <a:pt x="1476" y="6868"/>
                </a:cubicBezTo>
                <a:close/>
                <a:moveTo>
                  <a:pt x="20046" y="6868"/>
                </a:moveTo>
                <a:cubicBezTo>
                  <a:pt x="20046" y="6868"/>
                  <a:pt x="20046" y="6868"/>
                  <a:pt x="20046" y="6868"/>
                </a:cubicBezTo>
                <a:cubicBezTo>
                  <a:pt x="20901" y="6868"/>
                  <a:pt x="21600" y="7464"/>
                  <a:pt x="21600" y="8193"/>
                </a:cubicBezTo>
                <a:cubicBezTo>
                  <a:pt x="21600" y="13427"/>
                  <a:pt x="21600" y="13427"/>
                  <a:pt x="21600" y="13427"/>
                </a:cubicBezTo>
                <a:cubicBezTo>
                  <a:pt x="21600" y="14156"/>
                  <a:pt x="20901" y="14686"/>
                  <a:pt x="20046" y="14686"/>
                </a:cubicBezTo>
                <a:cubicBezTo>
                  <a:pt x="20046" y="14686"/>
                  <a:pt x="20046" y="14686"/>
                  <a:pt x="20046" y="14686"/>
                </a:cubicBezTo>
                <a:cubicBezTo>
                  <a:pt x="19269" y="14686"/>
                  <a:pt x="18570" y="14156"/>
                  <a:pt x="18570" y="13427"/>
                </a:cubicBezTo>
                <a:cubicBezTo>
                  <a:pt x="18570" y="8193"/>
                  <a:pt x="18570" y="8193"/>
                  <a:pt x="18570" y="8193"/>
                </a:cubicBezTo>
                <a:cubicBezTo>
                  <a:pt x="18570" y="7464"/>
                  <a:pt x="19269" y="6868"/>
                  <a:pt x="20046" y="6868"/>
                </a:cubicBezTo>
                <a:close/>
                <a:moveTo>
                  <a:pt x="7847" y="3091"/>
                </a:moveTo>
                <a:cubicBezTo>
                  <a:pt x="8314" y="3091"/>
                  <a:pt x="8624" y="3422"/>
                  <a:pt x="8624" y="3754"/>
                </a:cubicBezTo>
                <a:cubicBezTo>
                  <a:pt x="8624" y="4151"/>
                  <a:pt x="8314" y="4416"/>
                  <a:pt x="7847" y="4416"/>
                </a:cubicBezTo>
                <a:cubicBezTo>
                  <a:pt x="7381" y="4416"/>
                  <a:pt x="7071" y="4151"/>
                  <a:pt x="7071" y="3754"/>
                </a:cubicBezTo>
                <a:cubicBezTo>
                  <a:pt x="7071" y="3422"/>
                  <a:pt x="7381" y="3091"/>
                  <a:pt x="7847" y="3091"/>
                </a:cubicBezTo>
                <a:close/>
                <a:moveTo>
                  <a:pt x="13753" y="3091"/>
                </a:moveTo>
                <a:cubicBezTo>
                  <a:pt x="14141" y="3091"/>
                  <a:pt x="14529" y="3422"/>
                  <a:pt x="14529" y="3754"/>
                </a:cubicBezTo>
                <a:cubicBezTo>
                  <a:pt x="14529" y="4151"/>
                  <a:pt x="14141" y="4416"/>
                  <a:pt x="13753" y="4416"/>
                </a:cubicBezTo>
                <a:cubicBezTo>
                  <a:pt x="13286" y="4416"/>
                  <a:pt x="12976" y="4151"/>
                  <a:pt x="12976" y="3754"/>
                </a:cubicBezTo>
                <a:cubicBezTo>
                  <a:pt x="12976" y="3422"/>
                  <a:pt x="13286" y="3091"/>
                  <a:pt x="13753" y="3091"/>
                </a:cubicBezTo>
                <a:close/>
              </a:path>
            </a:pathLst>
          </a:custGeom>
          <a:solidFill>
            <a:srgbClr val="6DB33F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grpSp>
        <p:nvGrpSpPr>
          <p:cNvPr id="2136" name="Group 153"/>
          <p:cNvGrpSpPr/>
          <p:nvPr/>
        </p:nvGrpSpPr>
        <p:grpSpPr>
          <a:xfrm>
            <a:off x="1613536" y="1592546"/>
            <a:ext cx="372144" cy="431116"/>
            <a:chOff x="0" y="0"/>
            <a:chExt cx="372143" cy="431114"/>
          </a:xfrm>
        </p:grpSpPr>
        <p:sp>
          <p:nvSpPr>
            <p:cNvPr id="2134" name="Freeform 7"/>
            <p:cNvSpPr/>
            <p:nvPr/>
          </p:nvSpPr>
          <p:spPr>
            <a:xfrm>
              <a:off x="-1" y="101530"/>
              <a:ext cx="372145" cy="32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1600" extrusionOk="0">
                  <a:moveTo>
                    <a:pt x="20912" y="14108"/>
                  </a:moveTo>
                  <a:cubicBezTo>
                    <a:pt x="20362" y="15542"/>
                    <a:pt x="20087" y="16180"/>
                    <a:pt x="19330" y="17535"/>
                  </a:cubicBezTo>
                  <a:cubicBezTo>
                    <a:pt x="18298" y="19289"/>
                    <a:pt x="16853" y="21600"/>
                    <a:pt x="15065" y="21600"/>
                  </a:cubicBezTo>
                  <a:cubicBezTo>
                    <a:pt x="13483" y="21600"/>
                    <a:pt x="13070" y="20404"/>
                    <a:pt x="10937" y="20404"/>
                  </a:cubicBezTo>
                  <a:cubicBezTo>
                    <a:pt x="8736" y="20404"/>
                    <a:pt x="8323" y="21600"/>
                    <a:pt x="6673" y="21600"/>
                  </a:cubicBezTo>
                  <a:cubicBezTo>
                    <a:pt x="4884" y="21600"/>
                    <a:pt x="3508" y="19528"/>
                    <a:pt x="2476" y="17694"/>
                  </a:cubicBezTo>
                  <a:cubicBezTo>
                    <a:pt x="-344" y="12673"/>
                    <a:pt x="-688" y="6695"/>
                    <a:pt x="1101" y="3507"/>
                  </a:cubicBezTo>
                  <a:cubicBezTo>
                    <a:pt x="2339" y="1275"/>
                    <a:pt x="4334" y="0"/>
                    <a:pt x="6191" y="0"/>
                  </a:cubicBezTo>
                  <a:cubicBezTo>
                    <a:pt x="8117" y="0"/>
                    <a:pt x="9287" y="1196"/>
                    <a:pt x="10869" y="1196"/>
                  </a:cubicBezTo>
                  <a:cubicBezTo>
                    <a:pt x="12451" y="1196"/>
                    <a:pt x="13345" y="0"/>
                    <a:pt x="15546" y="0"/>
                  </a:cubicBezTo>
                  <a:cubicBezTo>
                    <a:pt x="17197" y="0"/>
                    <a:pt x="18986" y="1036"/>
                    <a:pt x="20224" y="2869"/>
                  </a:cubicBezTo>
                  <a:cubicBezTo>
                    <a:pt x="16097" y="5420"/>
                    <a:pt x="16785" y="12275"/>
                    <a:pt x="20912" y="14108"/>
                  </a:cubicBez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600"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135" name="Freeform 8"/>
            <p:cNvSpPr/>
            <p:nvPr/>
          </p:nvSpPr>
          <p:spPr>
            <a:xfrm>
              <a:off x="179791" y="0"/>
              <a:ext cx="89109" cy="103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1" h="21362" extrusionOk="0">
                  <a:moveTo>
                    <a:pt x="15283" y="14316"/>
                  </a:moveTo>
                  <a:cubicBezTo>
                    <a:pt x="18290" y="10549"/>
                    <a:pt x="20751" y="5274"/>
                    <a:pt x="19931" y="0"/>
                  </a:cubicBezTo>
                  <a:cubicBezTo>
                    <a:pt x="14736" y="251"/>
                    <a:pt x="8721" y="3265"/>
                    <a:pt x="5166" y="7284"/>
                  </a:cubicBezTo>
                  <a:cubicBezTo>
                    <a:pt x="1885" y="10800"/>
                    <a:pt x="-849" y="16074"/>
                    <a:pt x="245" y="21349"/>
                  </a:cubicBezTo>
                  <a:cubicBezTo>
                    <a:pt x="5986" y="21600"/>
                    <a:pt x="11728" y="18335"/>
                    <a:pt x="15283" y="14316"/>
                  </a:cubicBez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600"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grpSp>
        <p:nvGrpSpPr>
          <p:cNvPr id="2141" name="Group 156"/>
          <p:cNvGrpSpPr/>
          <p:nvPr/>
        </p:nvGrpSpPr>
        <p:grpSpPr>
          <a:xfrm>
            <a:off x="2790881" y="1632477"/>
            <a:ext cx="410538" cy="415292"/>
            <a:chOff x="0" y="0"/>
            <a:chExt cx="410536" cy="415290"/>
          </a:xfrm>
        </p:grpSpPr>
        <p:sp>
          <p:nvSpPr>
            <p:cNvPr id="2137" name="Freeform 17"/>
            <p:cNvSpPr/>
            <p:nvPr/>
          </p:nvSpPr>
          <p:spPr>
            <a:xfrm>
              <a:off x="181777" y="-1"/>
              <a:ext cx="228760" cy="19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3408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600"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138" name="Freeform 18"/>
            <p:cNvSpPr/>
            <p:nvPr/>
          </p:nvSpPr>
          <p:spPr>
            <a:xfrm>
              <a:off x="-1" y="34534"/>
              <a:ext cx="165973" cy="162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31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600"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139" name="Freeform 19"/>
            <p:cNvSpPr/>
            <p:nvPr/>
          </p:nvSpPr>
          <p:spPr>
            <a:xfrm>
              <a:off x="-1" y="215514"/>
              <a:ext cx="165973" cy="165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343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600"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140" name="Freeform 20"/>
            <p:cNvSpPr/>
            <p:nvPr/>
          </p:nvSpPr>
          <p:spPr>
            <a:xfrm>
              <a:off x="181777" y="215513"/>
              <a:ext cx="228760" cy="19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866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7866"/>
                  </a:ln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600"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grpSp>
        <p:nvGrpSpPr>
          <p:cNvPr id="2146" name="Group 161"/>
          <p:cNvGrpSpPr/>
          <p:nvPr/>
        </p:nvGrpSpPr>
        <p:grpSpPr>
          <a:xfrm>
            <a:off x="890743" y="1635255"/>
            <a:ext cx="443894" cy="388564"/>
            <a:chOff x="0" y="0"/>
            <a:chExt cx="443893" cy="388562"/>
          </a:xfrm>
        </p:grpSpPr>
        <p:sp>
          <p:nvSpPr>
            <p:cNvPr id="2142" name="Freeform 5"/>
            <p:cNvSpPr/>
            <p:nvPr/>
          </p:nvSpPr>
          <p:spPr>
            <a:xfrm>
              <a:off x="0" y="174474"/>
              <a:ext cx="201488" cy="17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8" y="21600"/>
                  </a:moveTo>
                  <a:cubicBezTo>
                    <a:pt x="14663" y="19754"/>
                    <a:pt x="11982" y="18092"/>
                    <a:pt x="8356" y="18092"/>
                  </a:cubicBezTo>
                  <a:cubicBezTo>
                    <a:pt x="5991" y="18092"/>
                    <a:pt x="3311" y="18646"/>
                    <a:pt x="0" y="20123"/>
                  </a:cubicBezTo>
                  <a:cubicBezTo>
                    <a:pt x="4415" y="2400"/>
                    <a:pt x="4415" y="2400"/>
                    <a:pt x="4415" y="2400"/>
                  </a:cubicBezTo>
                  <a:cubicBezTo>
                    <a:pt x="4415" y="2400"/>
                    <a:pt x="4415" y="2400"/>
                    <a:pt x="4415" y="2400"/>
                  </a:cubicBezTo>
                  <a:cubicBezTo>
                    <a:pt x="4888" y="2031"/>
                    <a:pt x="5361" y="1846"/>
                    <a:pt x="5834" y="1662"/>
                  </a:cubicBezTo>
                  <a:cubicBezTo>
                    <a:pt x="7410" y="1108"/>
                    <a:pt x="9775" y="185"/>
                    <a:pt x="12298" y="0"/>
                  </a:cubicBezTo>
                  <a:cubicBezTo>
                    <a:pt x="12613" y="0"/>
                    <a:pt x="12771" y="0"/>
                    <a:pt x="13086" y="0"/>
                  </a:cubicBezTo>
                  <a:cubicBezTo>
                    <a:pt x="15609" y="0"/>
                    <a:pt x="17974" y="923"/>
                    <a:pt x="19550" y="2031"/>
                  </a:cubicBezTo>
                  <a:cubicBezTo>
                    <a:pt x="20181" y="2400"/>
                    <a:pt x="20969" y="2954"/>
                    <a:pt x="21600" y="3323"/>
                  </a:cubicBezTo>
                  <a:cubicBezTo>
                    <a:pt x="20969" y="5723"/>
                    <a:pt x="17974" y="18092"/>
                    <a:pt x="17028" y="21600"/>
                  </a:cubicBezTo>
                  <a:cubicBezTo>
                    <a:pt x="17028" y="21600"/>
                    <a:pt x="17028" y="21600"/>
                    <a:pt x="17028" y="21600"/>
                  </a:cubicBez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600"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143" name="Freeform 6"/>
            <p:cNvSpPr/>
            <p:nvPr/>
          </p:nvSpPr>
          <p:spPr>
            <a:xfrm>
              <a:off x="49948" y="-1"/>
              <a:ext cx="199795" cy="168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3" y="21600"/>
                  </a:moveTo>
                  <a:cubicBezTo>
                    <a:pt x="17153" y="21600"/>
                    <a:pt x="17153" y="21600"/>
                    <a:pt x="17153" y="21600"/>
                  </a:cubicBezTo>
                  <a:cubicBezTo>
                    <a:pt x="17153" y="21600"/>
                    <a:pt x="17153" y="21600"/>
                    <a:pt x="17153" y="21600"/>
                  </a:cubicBezTo>
                  <a:cubicBezTo>
                    <a:pt x="14771" y="19738"/>
                    <a:pt x="12229" y="18062"/>
                    <a:pt x="8735" y="18062"/>
                  </a:cubicBezTo>
                  <a:cubicBezTo>
                    <a:pt x="8576" y="18062"/>
                    <a:pt x="8576" y="18062"/>
                    <a:pt x="8576" y="18062"/>
                  </a:cubicBezTo>
                  <a:cubicBezTo>
                    <a:pt x="6194" y="18062"/>
                    <a:pt x="3494" y="18621"/>
                    <a:pt x="0" y="20297"/>
                  </a:cubicBezTo>
                  <a:cubicBezTo>
                    <a:pt x="4447" y="2421"/>
                    <a:pt x="4447" y="2421"/>
                    <a:pt x="4447" y="2421"/>
                  </a:cubicBezTo>
                  <a:cubicBezTo>
                    <a:pt x="7782" y="745"/>
                    <a:pt x="10482" y="186"/>
                    <a:pt x="12706" y="0"/>
                  </a:cubicBezTo>
                  <a:cubicBezTo>
                    <a:pt x="12706" y="0"/>
                    <a:pt x="12706" y="0"/>
                    <a:pt x="12706" y="0"/>
                  </a:cubicBezTo>
                  <a:cubicBezTo>
                    <a:pt x="13976" y="0"/>
                    <a:pt x="15247" y="186"/>
                    <a:pt x="16359" y="559"/>
                  </a:cubicBezTo>
                  <a:cubicBezTo>
                    <a:pt x="18582" y="1303"/>
                    <a:pt x="20171" y="2421"/>
                    <a:pt x="21600" y="3538"/>
                  </a:cubicBezTo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600"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144" name="Freeform 7"/>
            <p:cNvSpPr/>
            <p:nvPr/>
          </p:nvSpPr>
          <p:spPr>
            <a:xfrm>
              <a:off x="235068" y="45234"/>
              <a:ext cx="208826" cy="169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21600"/>
                  </a:moveTo>
                  <a:cubicBezTo>
                    <a:pt x="5476" y="21600"/>
                    <a:pt x="2434" y="19938"/>
                    <a:pt x="0" y="18092"/>
                  </a:cubicBezTo>
                  <a:cubicBezTo>
                    <a:pt x="0" y="18092"/>
                    <a:pt x="0" y="18092"/>
                    <a:pt x="0" y="18092"/>
                  </a:cubicBezTo>
                  <a:cubicBezTo>
                    <a:pt x="4259" y="0"/>
                    <a:pt x="4259" y="0"/>
                    <a:pt x="4259" y="0"/>
                  </a:cubicBezTo>
                  <a:cubicBezTo>
                    <a:pt x="5628" y="1292"/>
                    <a:pt x="8670" y="3692"/>
                    <a:pt x="13386" y="3692"/>
                  </a:cubicBezTo>
                  <a:cubicBezTo>
                    <a:pt x="15668" y="3692"/>
                    <a:pt x="18406" y="3138"/>
                    <a:pt x="21600" y="1477"/>
                  </a:cubicBezTo>
                  <a:cubicBezTo>
                    <a:pt x="17341" y="19200"/>
                    <a:pt x="17341" y="19200"/>
                    <a:pt x="17341" y="19200"/>
                  </a:cubicBezTo>
                  <a:cubicBezTo>
                    <a:pt x="17341" y="19200"/>
                    <a:pt x="17341" y="19200"/>
                    <a:pt x="17341" y="19200"/>
                  </a:cubicBezTo>
                  <a:cubicBezTo>
                    <a:pt x="17341" y="19200"/>
                    <a:pt x="17341" y="19200"/>
                    <a:pt x="17341" y="19200"/>
                  </a:cubicBezTo>
                  <a:cubicBezTo>
                    <a:pt x="14299" y="20862"/>
                    <a:pt x="11561" y="21600"/>
                    <a:pt x="9127" y="21600"/>
                  </a:cubicBezTo>
                  <a:cubicBezTo>
                    <a:pt x="9127" y="21600"/>
                    <a:pt x="9127" y="21600"/>
                    <a:pt x="9127" y="21600"/>
                  </a:cubicBez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600"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  <p:sp>
          <p:nvSpPr>
            <p:cNvPr id="2145" name="Freeform 8"/>
            <p:cNvSpPr/>
            <p:nvPr/>
          </p:nvSpPr>
          <p:spPr>
            <a:xfrm>
              <a:off x="185120" y="219707"/>
              <a:ext cx="207414" cy="168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32" y="21600"/>
                  </a:moveTo>
                  <a:cubicBezTo>
                    <a:pt x="4902" y="21600"/>
                    <a:pt x="2298" y="19924"/>
                    <a:pt x="0" y="17876"/>
                  </a:cubicBezTo>
                  <a:cubicBezTo>
                    <a:pt x="0" y="17876"/>
                    <a:pt x="0" y="17876"/>
                    <a:pt x="0" y="17876"/>
                  </a:cubicBezTo>
                  <a:cubicBezTo>
                    <a:pt x="4289" y="0"/>
                    <a:pt x="4289" y="0"/>
                    <a:pt x="4289" y="0"/>
                  </a:cubicBezTo>
                  <a:cubicBezTo>
                    <a:pt x="5515" y="1117"/>
                    <a:pt x="8579" y="3538"/>
                    <a:pt x="13481" y="3538"/>
                  </a:cubicBezTo>
                  <a:cubicBezTo>
                    <a:pt x="15779" y="3538"/>
                    <a:pt x="18383" y="3166"/>
                    <a:pt x="21600" y="1676"/>
                  </a:cubicBezTo>
                  <a:cubicBezTo>
                    <a:pt x="17464" y="19179"/>
                    <a:pt x="17464" y="19179"/>
                    <a:pt x="17464" y="19179"/>
                  </a:cubicBezTo>
                  <a:cubicBezTo>
                    <a:pt x="17464" y="19179"/>
                    <a:pt x="17464" y="19179"/>
                    <a:pt x="17464" y="19179"/>
                  </a:cubicBezTo>
                  <a:cubicBezTo>
                    <a:pt x="17464" y="19179"/>
                    <a:pt x="17464" y="19179"/>
                    <a:pt x="17464" y="19179"/>
                  </a:cubicBezTo>
                  <a:cubicBezTo>
                    <a:pt x="13940" y="21041"/>
                    <a:pt x="11030" y="21600"/>
                    <a:pt x="8732" y="21600"/>
                  </a:cubicBezTo>
                  <a:cubicBezTo>
                    <a:pt x="8732" y="21600"/>
                    <a:pt x="8732" y="21600"/>
                    <a:pt x="8732" y="21600"/>
                  </a:cubicBezTo>
                  <a:close/>
                </a:path>
              </a:pathLst>
            </a:custGeom>
            <a:solidFill>
              <a:srgbClr val="6DB33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>
                <a:defRPr sz="1600">
                  <a:latin typeface="Metropolis"/>
                  <a:ea typeface="Metropolis"/>
                  <a:cs typeface="Metropolis"/>
                  <a:sym typeface="Metropolis"/>
                </a:defRPr>
              </a:pPr>
              <a:endParaRPr/>
            </a:p>
          </p:txBody>
        </p:sp>
      </p:grpSp>
      <p:sp>
        <p:nvSpPr>
          <p:cNvPr id="2147" name="Freeform 109"/>
          <p:cNvSpPr/>
          <p:nvPr/>
        </p:nvSpPr>
        <p:spPr>
          <a:xfrm>
            <a:off x="205268" y="1573880"/>
            <a:ext cx="455770" cy="47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88" h="21332" extrusionOk="0">
                <a:moveTo>
                  <a:pt x="2573" y="15411"/>
                </a:moveTo>
                <a:cubicBezTo>
                  <a:pt x="2573" y="15411"/>
                  <a:pt x="881" y="17979"/>
                  <a:pt x="1911" y="19790"/>
                </a:cubicBezTo>
                <a:cubicBezTo>
                  <a:pt x="3848" y="21600"/>
                  <a:pt x="8164" y="18982"/>
                  <a:pt x="8164" y="18982"/>
                </a:cubicBezTo>
                <a:cubicBezTo>
                  <a:pt x="3995" y="18053"/>
                  <a:pt x="2573" y="15411"/>
                  <a:pt x="2573" y="15411"/>
                </a:cubicBezTo>
                <a:close/>
                <a:moveTo>
                  <a:pt x="10546" y="6245"/>
                </a:moveTo>
                <a:cubicBezTo>
                  <a:pt x="7569" y="6245"/>
                  <a:pt x="7643" y="9013"/>
                  <a:pt x="7643" y="9013"/>
                </a:cubicBezTo>
                <a:cubicBezTo>
                  <a:pt x="7643" y="9013"/>
                  <a:pt x="7643" y="9013"/>
                  <a:pt x="13303" y="9013"/>
                </a:cubicBezTo>
                <a:cubicBezTo>
                  <a:pt x="13303" y="9013"/>
                  <a:pt x="13425" y="6245"/>
                  <a:pt x="10546" y="6245"/>
                </a:cubicBezTo>
                <a:close/>
                <a:moveTo>
                  <a:pt x="17928" y="0"/>
                </a:moveTo>
                <a:cubicBezTo>
                  <a:pt x="18634" y="0"/>
                  <a:pt x="21352" y="281"/>
                  <a:pt x="19622" y="4769"/>
                </a:cubicBezTo>
                <a:cubicBezTo>
                  <a:pt x="19500" y="4647"/>
                  <a:pt x="19500" y="4647"/>
                  <a:pt x="19500" y="4647"/>
                </a:cubicBezTo>
                <a:cubicBezTo>
                  <a:pt x="19500" y="4647"/>
                  <a:pt x="21160" y="568"/>
                  <a:pt x="17669" y="568"/>
                </a:cubicBezTo>
                <a:cubicBezTo>
                  <a:pt x="15472" y="568"/>
                  <a:pt x="12934" y="2375"/>
                  <a:pt x="12934" y="2375"/>
                </a:cubicBezTo>
                <a:cubicBezTo>
                  <a:pt x="12934" y="2375"/>
                  <a:pt x="20135" y="3572"/>
                  <a:pt x="19549" y="11829"/>
                </a:cubicBezTo>
                <a:cubicBezTo>
                  <a:pt x="7661" y="11829"/>
                  <a:pt x="7661" y="11829"/>
                  <a:pt x="7661" y="11829"/>
                </a:cubicBezTo>
                <a:cubicBezTo>
                  <a:pt x="7661" y="11829"/>
                  <a:pt x="7490" y="15030"/>
                  <a:pt x="10566" y="15030"/>
                </a:cubicBezTo>
                <a:cubicBezTo>
                  <a:pt x="12787" y="15030"/>
                  <a:pt x="13226" y="13002"/>
                  <a:pt x="13226" y="13002"/>
                </a:cubicBezTo>
                <a:cubicBezTo>
                  <a:pt x="19475" y="13002"/>
                  <a:pt x="19475" y="13002"/>
                  <a:pt x="19475" y="13002"/>
                </a:cubicBezTo>
                <a:cubicBezTo>
                  <a:pt x="19475" y="13002"/>
                  <a:pt x="17791" y="19207"/>
                  <a:pt x="10785" y="19207"/>
                </a:cubicBezTo>
                <a:cubicBezTo>
                  <a:pt x="9101" y="19207"/>
                  <a:pt x="8491" y="19085"/>
                  <a:pt x="8491" y="19085"/>
                </a:cubicBezTo>
                <a:cubicBezTo>
                  <a:pt x="8491" y="19085"/>
                  <a:pt x="5635" y="21332"/>
                  <a:pt x="2828" y="21332"/>
                </a:cubicBezTo>
                <a:cubicBezTo>
                  <a:pt x="21" y="21332"/>
                  <a:pt x="-248" y="18279"/>
                  <a:pt x="143" y="16911"/>
                </a:cubicBezTo>
                <a:cubicBezTo>
                  <a:pt x="533" y="15567"/>
                  <a:pt x="2120" y="8873"/>
                  <a:pt x="8808" y="4305"/>
                </a:cubicBezTo>
                <a:cubicBezTo>
                  <a:pt x="8808" y="4012"/>
                  <a:pt x="8808" y="4012"/>
                  <a:pt x="8808" y="4012"/>
                </a:cubicBezTo>
                <a:cubicBezTo>
                  <a:pt x="8808" y="4012"/>
                  <a:pt x="4268" y="5893"/>
                  <a:pt x="1021" y="10559"/>
                </a:cubicBezTo>
                <a:cubicBezTo>
                  <a:pt x="1021" y="10559"/>
                  <a:pt x="899" y="6015"/>
                  <a:pt x="4878" y="3475"/>
                </a:cubicBezTo>
                <a:cubicBezTo>
                  <a:pt x="8564" y="1252"/>
                  <a:pt x="12226" y="2253"/>
                  <a:pt x="12226" y="2253"/>
                </a:cubicBezTo>
                <a:cubicBezTo>
                  <a:pt x="12226" y="2253"/>
                  <a:pt x="15301" y="6"/>
                  <a:pt x="17767" y="6"/>
                </a:cubicBezTo>
                <a:cubicBezTo>
                  <a:pt x="17767" y="6"/>
                  <a:pt x="17827" y="0"/>
                  <a:pt x="17928" y="0"/>
                </a:cubicBezTo>
                <a:close/>
              </a:path>
            </a:pathLst>
          </a:custGeom>
          <a:solidFill>
            <a:srgbClr val="6DB33F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148" name="Freeform 33"/>
          <p:cNvSpPr/>
          <p:nvPr/>
        </p:nvSpPr>
        <p:spPr>
          <a:xfrm>
            <a:off x="5061449" y="1696868"/>
            <a:ext cx="535312" cy="329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777"/>
                </a:moveTo>
                <a:cubicBezTo>
                  <a:pt x="21544" y="19777"/>
                  <a:pt x="21544" y="19777"/>
                  <a:pt x="21544" y="19777"/>
                </a:cubicBezTo>
                <a:cubicBezTo>
                  <a:pt x="21544" y="0"/>
                  <a:pt x="21544" y="0"/>
                  <a:pt x="21544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19777"/>
                  <a:pt x="56" y="19777"/>
                  <a:pt x="56" y="19777"/>
                </a:cubicBezTo>
                <a:cubicBezTo>
                  <a:pt x="0" y="19777"/>
                  <a:pt x="0" y="19777"/>
                  <a:pt x="0" y="19777"/>
                </a:cubicBezTo>
                <a:cubicBezTo>
                  <a:pt x="56" y="19959"/>
                  <a:pt x="56" y="19959"/>
                  <a:pt x="56" y="19959"/>
                </a:cubicBezTo>
                <a:cubicBezTo>
                  <a:pt x="56" y="21600"/>
                  <a:pt x="56" y="21600"/>
                  <a:pt x="56" y="21600"/>
                </a:cubicBezTo>
                <a:cubicBezTo>
                  <a:pt x="21544" y="21600"/>
                  <a:pt x="21544" y="21600"/>
                  <a:pt x="21544" y="21600"/>
                </a:cubicBezTo>
                <a:cubicBezTo>
                  <a:pt x="21544" y="19959"/>
                  <a:pt x="21544" y="19959"/>
                  <a:pt x="21544" y="19959"/>
                </a:cubicBezTo>
                <a:lnTo>
                  <a:pt x="21600" y="19777"/>
                </a:lnTo>
                <a:close/>
                <a:moveTo>
                  <a:pt x="10800" y="13306"/>
                </a:moveTo>
                <a:cubicBezTo>
                  <a:pt x="1455" y="1458"/>
                  <a:pt x="1455" y="1458"/>
                  <a:pt x="1455" y="1458"/>
                </a:cubicBezTo>
                <a:cubicBezTo>
                  <a:pt x="20145" y="1458"/>
                  <a:pt x="20145" y="1458"/>
                  <a:pt x="20145" y="1458"/>
                </a:cubicBezTo>
                <a:lnTo>
                  <a:pt x="10800" y="13306"/>
                </a:lnTo>
                <a:close/>
                <a:moveTo>
                  <a:pt x="10296" y="14491"/>
                </a:moveTo>
                <a:cubicBezTo>
                  <a:pt x="10408" y="14673"/>
                  <a:pt x="10632" y="14765"/>
                  <a:pt x="10800" y="14765"/>
                </a:cubicBezTo>
                <a:cubicBezTo>
                  <a:pt x="10968" y="14765"/>
                  <a:pt x="11192" y="14673"/>
                  <a:pt x="11304" y="14491"/>
                </a:cubicBezTo>
                <a:cubicBezTo>
                  <a:pt x="13654" y="11575"/>
                  <a:pt x="13654" y="11575"/>
                  <a:pt x="13654" y="11575"/>
                </a:cubicBezTo>
                <a:cubicBezTo>
                  <a:pt x="20369" y="20142"/>
                  <a:pt x="20369" y="20142"/>
                  <a:pt x="20369" y="20142"/>
                </a:cubicBezTo>
                <a:cubicBezTo>
                  <a:pt x="1231" y="20142"/>
                  <a:pt x="1231" y="20142"/>
                  <a:pt x="1231" y="20142"/>
                </a:cubicBezTo>
                <a:cubicBezTo>
                  <a:pt x="7946" y="11575"/>
                  <a:pt x="7946" y="11575"/>
                  <a:pt x="7946" y="11575"/>
                </a:cubicBezTo>
                <a:lnTo>
                  <a:pt x="10296" y="14491"/>
                </a:lnTo>
                <a:close/>
                <a:moveTo>
                  <a:pt x="14381" y="10572"/>
                </a:moveTo>
                <a:cubicBezTo>
                  <a:pt x="20649" y="2643"/>
                  <a:pt x="20649" y="2643"/>
                  <a:pt x="20649" y="2643"/>
                </a:cubicBezTo>
                <a:cubicBezTo>
                  <a:pt x="20649" y="18592"/>
                  <a:pt x="20649" y="18592"/>
                  <a:pt x="20649" y="18592"/>
                </a:cubicBezTo>
                <a:lnTo>
                  <a:pt x="14381" y="10572"/>
                </a:lnTo>
                <a:close/>
                <a:moveTo>
                  <a:pt x="951" y="2643"/>
                </a:moveTo>
                <a:cubicBezTo>
                  <a:pt x="7219" y="10572"/>
                  <a:pt x="7219" y="10572"/>
                  <a:pt x="7219" y="10572"/>
                </a:cubicBezTo>
                <a:cubicBezTo>
                  <a:pt x="951" y="18592"/>
                  <a:pt x="951" y="18592"/>
                  <a:pt x="951" y="18592"/>
                </a:cubicBezTo>
                <a:lnTo>
                  <a:pt x="951" y="2643"/>
                </a:lnTo>
                <a:close/>
              </a:path>
            </a:pathLst>
          </a:custGeom>
          <a:solidFill>
            <a:srgbClr val="6DB33F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149" name="Freeform 29"/>
          <p:cNvSpPr/>
          <p:nvPr/>
        </p:nvSpPr>
        <p:spPr>
          <a:xfrm>
            <a:off x="4274449" y="1633532"/>
            <a:ext cx="562274" cy="401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21432" y="7647"/>
                </a:moveTo>
                <a:cubicBezTo>
                  <a:pt x="21319" y="7410"/>
                  <a:pt x="21095" y="7253"/>
                  <a:pt x="20927" y="7253"/>
                </a:cubicBezTo>
                <a:cubicBezTo>
                  <a:pt x="4993" y="7253"/>
                  <a:pt x="4993" y="7253"/>
                  <a:pt x="4993" y="7253"/>
                </a:cubicBezTo>
                <a:cubicBezTo>
                  <a:pt x="4713" y="7253"/>
                  <a:pt x="4488" y="7489"/>
                  <a:pt x="4376" y="7883"/>
                </a:cubicBezTo>
                <a:cubicBezTo>
                  <a:pt x="1122" y="20260"/>
                  <a:pt x="1122" y="20260"/>
                  <a:pt x="1122" y="20260"/>
                </a:cubicBezTo>
                <a:cubicBezTo>
                  <a:pt x="1122" y="20260"/>
                  <a:pt x="1122" y="20260"/>
                  <a:pt x="1122" y="20260"/>
                </a:cubicBezTo>
                <a:cubicBezTo>
                  <a:pt x="1066" y="20575"/>
                  <a:pt x="1066" y="20891"/>
                  <a:pt x="1234" y="21127"/>
                </a:cubicBezTo>
                <a:cubicBezTo>
                  <a:pt x="1346" y="21364"/>
                  <a:pt x="1515" y="21521"/>
                  <a:pt x="1739" y="21521"/>
                </a:cubicBezTo>
                <a:cubicBezTo>
                  <a:pt x="18178" y="21600"/>
                  <a:pt x="18178" y="21600"/>
                  <a:pt x="18178" y="21600"/>
                </a:cubicBezTo>
                <a:cubicBezTo>
                  <a:pt x="18178" y="21600"/>
                  <a:pt x="18178" y="21600"/>
                  <a:pt x="18178" y="21600"/>
                </a:cubicBezTo>
                <a:cubicBezTo>
                  <a:pt x="18458" y="21600"/>
                  <a:pt x="18683" y="21364"/>
                  <a:pt x="18739" y="20969"/>
                </a:cubicBezTo>
                <a:cubicBezTo>
                  <a:pt x="21544" y="8435"/>
                  <a:pt x="21544" y="8435"/>
                  <a:pt x="21544" y="8435"/>
                </a:cubicBezTo>
                <a:cubicBezTo>
                  <a:pt x="21600" y="8199"/>
                  <a:pt x="21544" y="7883"/>
                  <a:pt x="21432" y="7647"/>
                </a:cubicBezTo>
                <a:close/>
                <a:moveTo>
                  <a:pt x="17953" y="20339"/>
                </a:moveTo>
                <a:cubicBezTo>
                  <a:pt x="2076" y="20260"/>
                  <a:pt x="2076" y="20260"/>
                  <a:pt x="2076" y="20260"/>
                </a:cubicBezTo>
                <a:cubicBezTo>
                  <a:pt x="5162" y="8514"/>
                  <a:pt x="5162" y="8514"/>
                  <a:pt x="5162" y="8514"/>
                </a:cubicBezTo>
                <a:cubicBezTo>
                  <a:pt x="20534" y="8514"/>
                  <a:pt x="20534" y="8514"/>
                  <a:pt x="20534" y="8514"/>
                </a:cubicBezTo>
                <a:lnTo>
                  <a:pt x="17953" y="20339"/>
                </a:lnTo>
                <a:close/>
                <a:moveTo>
                  <a:pt x="6171" y="1261"/>
                </a:moveTo>
                <a:cubicBezTo>
                  <a:pt x="898" y="1261"/>
                  <a:pt x="898" y="1261"/>
                  <a:pt x="898" y="1261"/>
                </a:cubicBezTo>
                <a:cubicBezTo>
                  <a:pt x="898" y="18447"/>
                  <a:pt x="898" y="18447"/>
                  <a:pt x="898" y="18447"/>
                </a:cubicBezTo>
                <a:cubicBezTo>
                  <a:pt x="0" y="18447"/>
                  <a:pt x="0" y="18447"/>
                  <a:pt x="0" y="18447"/>
                </a:cubicBezTo>
                <a:cubicBezTo>
                  <a:pt x="0" y="631"/>
                  <a:pt x="0" y="631"/>
                  <a:pt x="0" y="631"/>
                </a:cubicBezTo>
                <a:cubicBezTo>
                  <a:pt x="0" y="236"/>
                  <a:pt x="224" y="0"/>
                  <a:pt x="449" y="0"/>
                </a:cubicBezTo>
                <a:cubicBezTo>
                  <a:pt x="6340" y="0"/>
                  <a:pt x="6340" y="0"/>
                  <a:pt x="6340" y="0"/>
                </a:cubicBezTo>
                <a:cubicBezTo>
                  <a:pt x="6452" y="0"/>
                  <a:pt x="6564" y="0"/>
                  <a:pt x="6620" y="158"/>
                </a:cubicBezTo>
                <a:cubicBezTo>
                  <a:pt x="7742" y="1577"/>
                  <a:pt x="7742" y="1577"/>
                  <a:pt x="7742" y="1577"/>
                </a:cubicBezTo>
                <a:cubicBezTo>
                  <a:pt x="17280" y="1577"/>
                  <a:pt x="17280" y="1577"/>
                  <a:pt x="17280" y="1577"/>
                </a:cubicBezTo>
                <a:cubicBezTo>
                  <a:pt x="17280" y="2838"/>
                  <a:pt x="17280" y="2838"/>
                  <a:pt x="17280" y="2838"/>
                </a:cubicBezTo>
                <a:cubicBezTo>
                  <a:pt x="7574" y="2838"/>
                  <a:pt x="7574" y="2838"/>
                  <a:pt x="7574" y="2838"/>
                </a:cubicBezTo>
                <a:cubicBezTo>
                  <a:pt x="7518" y="2838"/>
                  <a:pt x="7406" y="2759"/>
                  <a:pt x="7294" y="2680"/>
                </a:cubicBezTo>
                <a:lnTo>
                  <a:pt x="6171" y="1261"/>
                </a:lnTo>
                <a:close/>
                <a:moveTo>
                  <a:pt x="2300" y="4178"/>
                </a:moveTo>
                <a:cubicBezTo>
                  <a:pt x="18795" y="4178"/>
                  <a:pt x="18795" y="4178"/>
                  <a:pt x="18795" y="4178"/>
                </a:cubicBezTo>
                <a:cubicBezTo>
                  <a:pt x="19019" y="4178"/>
                  <a:pt x="19244" y="4493"/>
                  <a:pt x="19244" y="4809"/>
                </a:cubicBezTo>
                <a:cubicBezTo>
                  <a:pt x="19244" y="6385"/>
                  <a:pt x="19244" y="6385"/>
                  <a:pt x="19244" y="6385"/>
                </a:cubicBezTo>
                <a:cubicBezTo>
                  <a:pt x="18346" y="6385"/>
                  <a:pt x="18346" y="6385"/>
                  <a:pt x="18346" y="6385"/>
                </a:cubicBezTo>
                <a:cubicBezTo>
                  <a:pt x="18346" y="5439"/>
                  <a:pt x="18346" y="5439"/>
                  <a:pt x="18346" y="5439"/>
                </a:cubicBezTo>
                <a:cubicBezTo>
                  <a:pt x="2749" y="5439"/>
                  <a:pt x="2749" y="5439"/>
                  <a:pt x="2749" y="5439"/>
                </a:cubicBezTo>
                <a:cubicBezTo>
                  <a:pt x="2749" y="10564"/>
                  <a:pt x="2749" y="10564"/>
                  <a:pt x="2749" y="10564"/>
                </a:cubicBezTo>
                <a:cubicBezTo>
                  <a:pt x="1851" y="10564"/>
                  <a:pt x="1851" y="10564"/>
                  <a:pt x="1851" y="10564"/>
                </a:cubicBezTo>
                <a:cubicBezTo>
                  <a:pt x="1851" y="4809"/>
                  <a:pt x="1851" y="4809"/>
                  <a:pt x="1851" y="4809"/>
                </a:cubicBezTo>
                <a:cubicBezTo>
                  <a:pt x="1851" y="4493"/>
                  <a:pt x="2076" y="4178"/>
                  <a:pt x="2300" y="4178"/>
                </a:cubicBezTo>
                <a:close/>
              </a:path>
            </a:pathLst>
          </a:custGeom>
          <a:solidFill>
            <a:srgbClr val="6DB33F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150" name="Freeform 5"/>
          <p:cNvSpPr/>
          <p:nvPr/>
        </p:nvSpPr>
        <p:spPr>
          <a:xfrm>
            <a:off x="3403999" y="1596970"/>
            <a:ext cx="670765" cy="42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1" h="21515" extrusionOk="0">
                <a:moveTo>
                  <a:pt x="13488" y="21515"/>
                </a:moveTo>
                <a:cubicBezTo>
                  <a:pt x="13488" y="21515"/>
                  <a:pt x="13432" y="21515"/>
                  <a:pt x="13432" y="21515"/>
                </a:cubicBezTo>
                <a:cubicBezTo>
                  <a:pt x="12481" y="21515"/>
                  <a:pt x="11585" y="20984"/>
                  <a:pt x="10914" y="19922"/>
                </a:cubicBezTo>
                <a:cubicBezTo>
                  <a:pt x="10130" y="20630"/>
                  <a:pt x="9123" y="20984"/>
                  <a:pt x="8116" y="20984"/>
                </a:cubicBezTo>
                <a:cubicBezTo>
                  <a:pt x="6829" y="20895"/>
                  <a:pt x="5598" y="20187"/>
                  <a:pt x="4758" y="19036"/>
                </a:cubicBezTo>
                <a:cubicBezTo>
                  <a:pt x="4367" y="19302"/>
                  <a:pt x="3863" y="19390"/>
                  <a:pt x="3415" y="19390"/>
                </a:cubicBezTo>
                <a:cubicBezTo>
                  <a:pt x="1457" y="19302"/>
                  <a:pt x="-54" y="16823"/>
                  <a:pt x="2" y="13902"/>
                </a:cubicBezTo>
                <a:cubicBezTo>
                  <a:pt x="58" y="10892"/>
                  <a:pt x="1625" y="8502"/>
                  <a:pt x="3583" y="8590"/>
                </a:cubicBezTo>
                <a:cubicBezTo>
                  <a:pt x="3695" y="8590"/>
                  <a:pt x="3863" y="8590"/>
                  <a:pt x="3975" y="8679"/>
                </a:cubicBezTo>
                <a:cubicBezTo>
                  <a:pt x="4535" y="5846"/>
                  <a:pt x="6213" y="3987"/>
                  <a:pt x="8116" y="4076"/>
                </a:cubicBezTo>
                <a:cubicBezTo>
                  <a:pt x="8564" y="4076"/>
                  <a:pt x="9011" y="4253"/>
                  <a:pt x="9403" y="4430"/>
                </a:cubicBezTo>
                <a:cubicBezTo>
                  <a:pt x="10242" y="1597"/>
                  <a:pt x="11977" y="-85"/>
                  <a:pt x="13880" y="4"/>
                </a:cubicBezTo>
                <a:cubicBezTo>
                  <a:pt x="16230" y="92"/>
                  <a:pt x="18188" y="3013"/>
                  <a:pt x="18580" y="6908"/>
                </a:cubicBezTo>
                <a:cubicBezTo>
                  <a:pt x="20315" y="7440"/>
                  <a:pt x="21546" y="10184"/>
                  <a:pt x="21490" y="13371"/>
                </a:cubicBezTo>
                <a:cubicBezTo>
                  <a:pt x="21490" y="15141"/>
                  <a:pt x="20986" y="16912"/>
                  <a:pt x="20203" y="18063"/>
                </a:cubicBezTo>
                <a:cubicBezTo>
                  <a:pt x="19531" y="19036"/>
                  <a:pt x="18692" y="19567"/>
                  <a:pt x="17797" y="19567"/>
                </a:cubicBezTo>
                <a:cubicBezTo>
                  <a:pt x="17405" y="19567"/>
                  <a:pt x="17013" y="19390"/>
                  <a:pt x="16622" y="19125"/>
                </a:cubicBezTo>
                <a:cubicBezTo>
                  <a:pt x="15894" y="20630"/>
                  <a:pt x="14719" y="21515"/>
                  <a:pt x="13488" y="21515"/>
                </a:cubicBezTo>
                <a:close/>
                <a:moveTo>
                  <a:pt x="11082" y="18151"/>
                </a:moveTo>
                <a:cubicBezTo>
                  <a:pt x="11306" y="18594"/>
                  <a:pt x="11306" y="18594"/>
                  <a:pt x="11306" y="18594"/>
                </a:cubicBezTo>
                <a:cubicBezTo>
                  <a:pt x="11865" y="19567"/>
                  <a:pt x="12649" y="20099"/>
                  <a:pt x="13432" y="20099"/>
                </a:cubicBezTo>
                <a:cubicBezTo>
                  <a:pt x="14495" y="20187"/>
                  <a:pt x="15502" y="19302"/>
                  <a:pt x="16062" y="17885"/>
                </a:cubicBezTo>
                <a:cubicBezTo>
                  <a:pt x="16342" y="17266"/>
                  <a:pt x="16342" y="17266"/>
                  <a:pt x="16342" y="17266"/>
                </a:cubicBezTo>
                <a:cubicBezTo>
                  <a:pt x="16678" y="17620"/>
                  <a:pt x="16678" y="17620"/>
                  <a:pt x="16678" y="17620"/>
                </a:cubicBezTo>
                <a:cubicBezTo>
                  <a:pt x="17069" y="17974"/>
                  <a:pt x="17461" y="18151"/>
                  <a:pt x="17853" y="18151"/>
                </a:cubicBezTo>
                <a:cubicBezTo>
                  <a:pt x="18468" y="18151"/>
                  <a:pt x="19084" y="17797"/>
                  <a:pt x="19587" y="17000"/>
                </a:cubicBezTo>
                <a:cubicBezTo>
                  <a:pt x="20203" y="16115"/>
                  <a:pt x="20595" y="14787"/>
                  <a:pt x="20595" y="13282"/>
                </a:cubicBezTo>
                <a:cubicBezTo>
                  <a:pt x="20651" y="10626"/>
                  <a:pt x="19587" y="8413"/>
                  <a:pt x="18133" y="8236"/>
                </a:cubicBezTo>
                <a:cubicBezTo>
                  <a:pt x="17797" y="8148"/>
                  <a:pt x="17797" y="8148"/>
                  <a:pt x="17797" y="8148"/>
                </a:cubicBezTo>
                <a:cubicBezTo>
                  <a:pt x="17741" y="7617"/>
                  <a:pt x="17741" y="7617"/>
                  <a:pt x="17741" y="7617"/>
                </a:cubicBezTo>
                <a:cubicBezTo>
                  <a:pt x="17573" y="4164"/>
                  <a:pt x="15894" y="1508"/>
                  <a:pt x="13824" y="1420"/>
                </a:cubicBezTo>
                <a:cubicBezTo>
                  <a:pt x="13824" y="1420"/>
                  <a:pt x="13824" y="1420"/>
                  <a:pt x="13824" y="1420"/>
                </a:cubicBezTo>
                <a:cubicBezTo>
                  <a:pt x="12201" y="1331"/>
                  <a:pt x="10690" y="3013"/>
                  <a:pt x="10074" y="5581"/>
                </a:cubicBezTo>
                <a:cubicBezTo>
                  <a:pt x="9851" y="6289"/>
                  <a:pt x="9851" y="6289"/>
                  <a:pt x="9851" y="6289"/>
                </a:cubicBezTo>
                <a:cubicBezTo>
                  <a:pt x="9459" y="6023"/>
                  <a:pt x="9459" y="6023"/>
                  <a:pt x="9459" y="6023"/>
                </a:cubicBezTo>
                <a:cubicBezTo>
                  <a:pt x="9011" y="5669"/>
                  <a:pt x="8564" y="5492"/>
                  <a:pt x="8060" y="5492"/>
                </a:cubicBezTo>
                <a:cubicBezTo>
                  <a:pt x="6493" y="5404"/>
                  <a:pt x="5094" y="7174"/>
                  <a:pt x="4702" y="9653"/>
                </a:cubicBezTo>
                <a:cubicBezTo>
                  <a:pt x="4647" y="10361"/>
                  <a:pt x="4647" y="10361"/>
                  <a:pt x="4647" y="10361"/>
                </a:cubicBezTo>
                <a:cubicBezTo>
                  <a:pt x="4199" y="10184"/>
                  <a:pt x="4199" y="10184"/>
                  <a:pt x="4199" y="10184"/>
                </a:cubicBezTo>
                <a:cubicBezTo>
                  <a:pt x="3975" y="10095"/>
                  <a:pt x="3751" y="10007"/>
                  <a:pt x="3527" y="10007"/>
                </a:cubicBezTo>
                <a:cubicBezTo>
                  <a:pt x="2128" y="10007"/>
                  <a:pt x="953" y="11689"/>
                  <a:pt x="897" y="13902"/>
                </a:cubicBezTo>
                <a:cubicBezTo>
                  <a:pt x="897" y="16115"/>
                  <a:pt x="2016" y="17974"/>
                  <a:pt x="3415" y="17974"/>
                </a:cubicBezTo>
                <a:cubicBezTo>
                  <a:pt x="3863" y="17974"/>
                  <a:pt x="4311" y="17885"/>
                  <a:pt x="4647" y="17531"/>
                </a:cubicBezTo>
                <a:cubicBezTo>
                  <a:pt x="4926" y="17354"/>
                  <a:pt x="4926" y="17354"/>
                  <a:pt x="4926" y="17354"/>
                </a:cubicBezTo>
                <a:cubicBezTo>
                  <a:pt x="5206" y="17708"/>
                  <a:pt x="5206" y="17708"/>
                  <a:pt x="5206" y="17708"/>
                </a:cubicBezTo>
                <a:cubicBezTo>
                  <a:pt x="5878" y="18771"/>
                  <a:pt x="6941" y="19479"/>
                  <a:pt x="8172" y="19567"/>
                </a:cubicBezTo>
                <a:cubicBezTo>
                  <a:pt x="9123" y="19567"/>
                  <a:pt x="10019" y="19213"/>
                  <a:pt x="10746" y="18505"/>
                </a:cubicBezTo>
                <a:lnTo>
                  <a:pt x="11082" y="18151"/>
                </a:lnTo>
                <a:close/>
              </a:path>
            </a:pathLst>
          </a:custGeom>
          <a:solidFill>
            <a:srgbClr val="6DB33F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151" name="TextBox 170"/>
          <p:cNvSpPr txBox="1"/>
          <p:nvPr/>
        </p:nvSpPr>
        <p:spPr>
          <a:xfrm>
            <a:off x="2328996" y="5977926"/>
            <a:ext cx="2181538" cy="410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defRPr sz="1400">
                <a:solidFill>
                  <a:srgbClr val="3F3F3F"/>
                </a:solidFill>
                <a:latin typeface="Metropolis"/>
                <a:ea typeface="Metropolis"/>
                <a:cs typeface="Metropolis"/>
                <a:sym typeface="Metropolis"/>
              </a:defRPr>
            </a:lvl1pPr>
          </a:lstStyle>
          <a:p>
            <a:r>
              <a:t>WIN 10 / MAC / Chromebook</a:t>
            </a:r>
          </a:p>
        </p:txBody>
      </p:sp>
      <p:sp>
        <p:nvSpPr>
          <p:cNvPr id="2152" name="TextBox 171"/>
          <p:cNvSpPr txBox="1"/>
          <p:nvPr/>
        </p:nvSpPr>
        <p:spPr>
          <a:xfrm>
            <a:off x="186454" y="6003962"/>
            <a:ext cx="1563356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defRPr sz="1400">
                <a:solidFill>
                  <a:srgbClr val="3F3F3F"/>
                </a:solidFill>
                <a:latin typeface="Metropolis"/>
                <a:ea typeface="Metropolis"/>
                <a:cs typeface="Metropolis"/>
                <a:sym typeface="Metropolis"/>
              </a:defRPr>
            </a:lvl1pPr>
          </a:lstStyle>
          <a:p>
            <a:r>
              <a:t>iOS / Android</a:t>
            </a:r>
          </a:p>
        </p:txBody>
      </p:sp>
      <p:sp>
        <p:nvSpPr>
          <p:cNvPr id="2153" name="TextBox 172"/>
          <p:cNvSpPr txBox="1"/>
          <p:nvPr/>
        </p:nvSpPr>
        <p:spPr>
          <a:xfrm>
            <a:off x="4699279" y="6009059"/>
            <a:ext cx="179496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defRPr sz="1400">
                <a:solidFill>
                  <a:srgbClr val="3F3F3F"/>
                </a:solidFill>
                <a:latin typeface="Metropolis"/>
                <a:ea typeface="Metropolis"/>
                <a:cs typeface="Metropolis"/>
                <a:sym typeface="Metropolis"/>
              </a:defRPr>
            </a:lvl1pPr>
          </a:lstStyle>
          <a:p>
            <a:r>
              <a:t>工业设备和可穿戴设备</a:t>
            </a:r>
          </a:p>
        </p:txBody>
      </p:sp>
      <p:sp>
        <p:nvSpPr>
          <p:cNvPr id="2154" name="Freeform 173"/>
          <p:cNvSpPr/>
          <p:nvPr/>
        </p:nvSpPr>
        <p:spPr>
          <a:xfrm>
            <a:off x="3507398" y="5266369"/>
            <a:ext cx="720921" cy="413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17084"/>
                </a:moveTo>
                <a:cubicBezTo>
                  <a:pt x="19856" y="17084"/>
                  <a:pt x="19856" y="17084"/>
                  <a:pt x="19856" y="17084"/>
                </a:cubicBezTo>
                <a:cubicBezTo>
                  <a:pt x="19913" y="16887"/>
                  <a:pt x="19913" y="16691"/>
                  <a:pt x="19913" y="16396"/>
                </a:cubicBezTo>
                <a:cubicBezTo>
                  <a:pt x="19913" y="2160"/>
                  <a:pt x="19913" y="2160"/>
                  <a:pt x="19913" y="2160"/>
                </a:cubicBezTo>
                <a:cubicBezTo>
                  <a:pt x="19913" y="982"/>
                  <a:pt x="19350" y="0"/>
                  <a:pt x="18675" y="0"/>
                </a:cubicBezTo>
                <a:cubicBezTo>
                  <a:pt x="2925" y="0"/>
                  <a:pt x="2925" y="0"/>
                  <a:pt x="2925" y="0"/>
                </a:cubicBezTo>
                <a:cubicBezTo>
                  <a:pt x="2250" y="0"/>
                  <a:pt x="1687" y="982"/>
                  <a:pt x="1687" y="2160"/>
                </a:cubicBezTo>
                <a:cubicBezTo>
                  <a:pt x="1687" y="16396"/>
                  <a:pt x="1687" y="16396"/>
                  <a:pt x="1687" y="16396"/>
                </a:cubicBezTo>
                <a:cubicBezTo>
                  <a:pt x="1687" y="16691"/>
                  <a:pt x="1687" y="16887"/>
                  <a:pt x="1744" y="17084"/>
                </a:cubicBezTo>
                <a:cubicBezTo>
                  <a:pt x="900" y="17084"/>
                  <a:pt x="900" y="17084"/>
                  <a:pt x="900" y="17084"/>
                </a:cubicBezTo>
                <a:cubicBezTo>
                  <a:pt x="394" y="17084"/>
                  <a:pt x="0" y="17771"/>
                  <a:pt x="0" y="18655"/>
                </a:cubicBezTo>
                <a:cubicBezTo>
                  <a:pt x="0" y="19931"/>
                  <a:pt x="0" y="19931"/>
                  <a:pt x="0" y="19931"/>
                </a:cubicBezTo>
                <a:cubicBezTo>
                  <a:pt x="0" y="20815"/>
                  <a:pt x="394" y="21600"/>
                  <a:pt x="900" y="21600"/>
                </a:cubicBezTo>
                <a:cubicBezTo>
                  <a:pt x="20700" y="21600"/>
                  <a:pt x="20700" y="21600"/>
                  <a:pt x="20700" y="21600"/>
                </a:cubicBezTo>
                <a:cubicBezTo>
                  <a:pt x="21206" y="21600"/>
                  <a:pt x="21600" y="20815"/>
                  <a:pt x="21600" y="19931"/>
                </a:cubicBezTo>
                <a:cubicBezTo>
                  <a:pt x="21600" y="18655"/>
                  <a:pt x="21600" y="18655"/>
                  <a:pt x="21600" y="18655"/>
                </a:cubicBezTo>
                <a:cubicBezTo>
                  <a:pt x="21600" y="17771"/>
                  <a:pt x="21206" y="17084"/>
                  <a:pt x="20700" y="17084"/>
                </a:cubicBezTo>
                <a:close/>
                <a:moveTo>
                  <a:pt x="2587" y="16396"/>
                </a:moveTo>
                <a:cubicBezTo>
                  <a:pt x="2587" y="2160"/>
                  <a:pt x="2587" y="2160"/>
                  <a:pt x="2587" y="2160"/>
                </a:cubicBezTo>
                <a:cubicBezTo>
                  <a:pt x="2587" y="1865"/>
                  <a:pt x="2756" y="1571"/>
                  <a:pt x="2925" y="1571"/>
                </a:cubicBezTo>
                <a:cubicBezTo>
                  <a:pt x="18675" y="1571"/>
                  <a:pt x="18675" y="1571"/>
                  <a:pt x="18675" y="1571"/>
                </a:cubicBezTo>
                <a:cubicBezTo>
                  <a:pt x="18844" y="1571"/>
                  <a:pt x="19013" y="1865"/>
                  <a:pt x="19013" y="2160"/>
                </a:cubicBezTo>
                <a:cubicBezTo>
                  <a:pt x="19013" y="16396"/>
                  <a:pt x="19013" y="16396"/>
                  <a:pt x="19013" y="16396"/>
                </a:cubicBezTo>
                <a:cubicBezTo>
                  <a:pt x="19013" y="16789"/>
                  <a:pt x="18844" y="17084"/>
                  <a:pt x="18675" y="17084"/>
                </a:cubicBezTo>
                <a:cubicBezTo>
                  <a:pt x="13331" y="17084"/>
                  <a:pt x="13331" y="17084"/>
                  <a:pt x="13331" y="17084"/>
                </a:cubicBezTo>
                <a:cubicBezTo>
                  <a:pt x="8381" y="17084"/>
                  <a:pt x="8381" y="17084"/>
                  <a:pt x="8381" y="17084"/>
                </a:cubicBezTo>
                <a:cubicBezTo>
                  <a:pt x="2925" y="17084"/>
                  <a:pt x="2925" y="17084"/>
                  <a:pt x="2925" y="17084"/>
                </a:cubicBezTo>
                <a:cubicBezTo>
                  <a:pt x="2756" y="17084"/>
                  <a:pt x="2587" y="16789"/>
                  <a:pt x="2587" y="16396"/>
                </a:cubicBezTo>
                <a:close/>
                <a:moveTo>
                  <a:pt x="900" y="20029"/>
                </a:moveTo>
                <a:cubicBezTo>
                  <a:pt x="900" y="20029"/>
                  <a:pt x="900" y="20029"/>
                  <a:pt x="900" y="19931"/>
                </a:cubicBezTo>
                <a:cubicBezTo>
                  <a:pt x="900" y="18655"/>
                  <a:pt x="900" y="18655"/>
                  <a:pt x="900" y="18655"/>
                </a:cubicBezTo>
                <a:cubicBezTo>
                  <a:pt x="900" y="18655"/>
                  <a:pt x="900" y="18655"/>
                  <a:pt x="900" y="18655"/>
                </a:cubicBezTo>
                <a:cubicBezTo>
                  <a:pt x="2925" y="18655"/>
                  <a:pt x="2925" y="18655"/>
                  <a:pt x="2925" y="18655"/>
                </a:cubicBezTo>
                <a:cubicBezTo>
                  <a:pt x="7987" y="18655"/>
                  <a:pt x="7987" y="18655"/>
                  <a:pt x="7987" y="18655"/>
                </a:cubicBezTo>
                <a:cubicBezTo>
                  <a:pt x="8381" y="19342"/>
                  <a:pt x="8381" y="19342"/>
                  <a:pt x="8381" y="19342"/>
                </a:cubicBezTo>
                <a:cubicBezTo>
                  <a:pt x="8550" y="19636"/>
                  <a:pt x="8775" y="19931"/>
                  <a:pt x="9056" y="20029"/>
                </a:cubicBezTo>
                <a:lnTo>
                  <a:pt x="900" y="20029"/>
                </a:lnTo>
                <a:close/>
                <a:moveTo>
                  <a:pt x="20700" y="19931"/>
                </a:moveTo>
                <a:cubicBezTo>
                  <a:pt x="20700" y="20029"/>
                  <a:pt x="20700" y="20029"/>
                  <a:pt x="20700" y="20029"/>
                </a:cubicBezTo>
                <a:cubicBezTo>
                  <a:pt x="12713" y="20029"/>
                  <a:pt x="12713" y="20029"/>
                  <a:pt x="12713" y="20029"/>
                </a:cubicBezTo>
                <a:cubicBezTo>
                  <a:pt x="12994" y="19931"/>
                  <a:pt x="13219" y="19636"/>
                  <a:pt x="13388" y="19244"/>
                </a:cubicBezTo>
                <a:cubicBezTo>
                  <a:pt x="13725" y="18655"/>
                  <a:pt x="13725" y="18655"/>
                  <a:pt x="13725" y="18655"/>
                </a:cubicBezTo>
                <a:cubicBezTo>
                  <a:pt x="18675" y="18655"/>
                  <a:pt x="18675" y="18655"/>
                  <a:pt x="18675" y="18655"/>
                </a:cubicBezTo>
                <a:cubicBezTo>
                  <a:pt x="20700" y="18655"/>
                  <a:pt x="20700" y="18655"/>
                  <a:pt x="20700" y="18655"/>
                </a:cubicBezTo>
                <a:cubicBezTo>
                  <a:pt x="20700" y="18655"/>
                  <a:pt x="20700" y="18655"/>
                  <a:pt x="20700" y="18655"/>
                </a:cubicBezTo>
                <a:lnTo>
                  <a:pt x="20700" y="19931"/>
                </a:lnTo>
                <a:close/>
              </a:path>
            </a:pathLst>
          </a:custGeom>
          <a:solidFill>
            <a:srgbClr val="0095D3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155" name="Freeform 27"/>
          <p:cNvSpPr/>
          <p:nvPr/>
        </p:nvSpPr>
        <p:spPr>
          <a:xfrm>
            <a:off x="2426129" y="5069240"/>
            <a:ext cx="720009" cy="599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19" y="0"/>
                </a:moveTo>
                <a:cubicBezTo>
                  <a:pt x="1069" y="0"/>
                  <a:pt x="1069" y="0"/>
                  <a:pt x="1069" y="0"/>
                </a:cubicBezTo>
                <a:cubicBezTo>
                  <a:pt x="506" y="0"/>
                  <a:pt x="0" y="609"/>
                  <a:pt x="0" y="1287"/>
                </a:cubicBezTo>
                <a:cubicBezTo>
                  <a:pt x="0" y="16048"/>
                  <a:pt x="0" y="16048"/>
                  <a:pt x="0" y="16048"/>
                </a:cubicBezTo>
                <a:cubicBezTo>
                  <a:pt x="0" y="16792"/>
                  <a:pt x="506" y="17334"/>
                  <a:pt x="1069" y="17334"/>
                </a:cubicBezTo>
                <a:cubicBezTo>
                  <a:pt x="8831" y="17334"/>
                  <a:pt x="8831" y="17334"/>
                  <a:pt x="8831" y="17334"/>
                </a:cubicBezTo>
                <a:cubicBezTo>
                  <a:pt x="8437" y="19230"/>
                  <a:pt x="8437" y="19230"/>
                  <a:pt x="8437" y="19230"/>
                </a:cubicBezTo>
                <a:cubicBezTo>
                  <a:pt x="7650" y="19433"/>
                  <a:pt x="7088" y="19839"/>
                  <a:pt x="6694" y="20178"/>
                </a:cubicBezTo>
                <a:cubicBezTo>
                  <a:pt x="6469" y="20381"/>
                  <a:pt x="6413" y="20720"/>
                  <a:pt x="6469" y="21058"/>
                </a:cubicBezTo>
                <a:cubicBezTo>
                  <a:pt x="6581" y="21397"/>
                  <a:pt x="6806" y="21600"/>
                  <a:pt x="7088" y="21600"/>
                </a:cubicBezTo>
                <a:cubicBezTo>
                  <a:pt x="14513" y="21600"/>
                  <a:pt x="14513" y="21600"/>
                  <a:pt x="14513" y="21600"/>
                </a:cubicBezTo>
                <a:cubicBezTo>
                  <a:pt x="14794" y="21600"/>
                  <a:pt x="15019" y="21397"/>
                  <a:pt x="15131" y="21058"/>
                </a:cubicBezTo>
                <a:cubicBezTo>
                  <a:pt x="15188" y="20720"/>
                  <a:pt x="15131" y="20381"/>
                  <a:pt x="14906" y="20178"/>
                </a:cubicBezTo>
                <a:cubicBezTo>
                  <a:pt x="14513" y="19839"/>
                  <a:pt x="14006" y="19501"/>
                  <a:pt x="13163" y="19230"/>
                </a:cubicBezTo>
                <a:cubicBezTo>
                  <a:pt x="12881" y="17334"/>
                  <a:pt x="12881" y="17334"/>
                  <a:pt x="12881" y="17334"/>
                </a:cubicBezTo>
                <a:cubicBezTo>
                  <a:pt x="20475" y="17334"/>
                  <a:pt x="20475" y="17334"/>
                  <a:pt x="20475" y="17334"/>
                </a:cubicBezTo>
                <a:cubicBezTo>
                  <a:pt x="21094" y="17334"/>
                  <a:pt x="21600" y="16725"/>
                  <a:pt x="21600" y="15980"/>
                </a:cubicBezTo>
                <a:cubicBezTo>
                  <a:pt x="21600" y="1422"/>
                  <a:pt x="21600" y="1422"/>
                  <a:pt x="21600" y="1422"/>
                </a:cubicBezTo>
                <a:cubicBezTo>
                  <a:pt x="21600" y="677"/>
                  <a:pt x="21094" y="0"/>
                  <a:pt x="20419" y="0"/>
                </a:cubicBezTo>
                <a:close/>
                <a:moveTo>
                  <a:pt x="8044" y="20517"/>
                </a:moveTo>
                <a:cubicBezTo>
                  <a:pt x="8550" y="20246"/>
                  <a:pt x="9169" y="20043"/>
                  <a:pt x="10069" y="19975"/>
                </a:cubicBezTo>
                <a:cubicBezTo>
                  <a:pt x="11362" y="19975"/>
                  <a:pt x="11362" y="19975"/>
                  <a:pt x="11362" y="19975"/>
                </a:cubicBezTo>
                <a:cubicBezTo>
                  <a:pt x="12319" y="20043"/>
                  <a:pt x="13050" y="20246"/>
                  <a:pt x="13556" y="20517"/>
                </a:cubicBezTo>
                <a:lnTo>
                  <a:pt x="8044" y="20517"/>
                </a:lnTo>
                <a:close/>
                <a:moveTo>
                  <a:pt x="10687" y="18892"/>
                </a:moveTo>
                <a:cubicBezTo>
                  <a:pt x="10462" y="18892"/>
                  <a:pt x="10238" y="18892"/>
                  <a:pt x="10012" y="18892"/>
                </a:cubicBezTo>
                <a:cubicBezTo>
                  <a:pt x="9450" y="18892"/>
                  <a:pt x="9450" y="18892"/>
                  <a:pt x="9450" y="18892"/>
                </a:cubicBezTo>
                <a:cubicBezTo>
                  <a:pt x="9675" y="17673"/>
                  <a:pt x="9675" y="17673"/>
                  <a:pt x="9675" y="17673"/>
                </a:cubicBezTo>
                <a:cubicBezTo>
                  <a:pt x="12037" y="17673"/>
                  <a:pt x="12037" y="17673"/>
                  <a:pt x="12037" y="17673"/>
                </a:cubicBezTo>
                <a:cubicBezTo>
                  <a:pt x="12206" y="18892"/>
                  <a:pt x="12206" y="18892"/>
                  <a:pt x="12206" y="18892"/>
                </a:cubicBezTo>
                <a:cubicBezTo>
                  <a:pt x="11419" y="18892"/>
                  <a:pt x="11419" y="18892"/>
                  <a:pt x="11419" y="18892"/>
                </a:cubicBezTo>
                <a:cubicBezTo>
                  <a:pt x="11194" y="18892"/>
                  <a:pt x="10913" y="18892"/>
                  <a:pt x="10687" y="18892"/>
                </a:cubicBezTo>
                <a:close/>
                <a:moveTo>
                  <a:pt x="1069" y="1083"/>
                </a:moveTo>
                <a:cubicBezTo>
                  <a:pt x="20419" y="1083"/>
                  <a:pt x="20419" y="1083"/>
                  <a:pt x="20419" y="1083"/>
                </a:cubicBezTo>
                <a:cubicBezTo>
                  <a:pt x="20587" y="1083"/>
                  <a:pt x="20700" y="1219"/>
                  <a:pt x="20700" y="1422"/>
                </a:cubicBezTo>
                <a:cubicBezTo>
                  <a:pt x="20700" y="13678"/>
                  <a:pt x="20700" y="13678"/>
                  <a:pt x="20700" y="13678"/>
                </a:cubicBezTo>
                <a:cubicBezTo>
                  <a:pt x="900" y="13678"/>
                  <a:pt x="900" y="13678"/>
                  <a:pt x="900" y="13678"/>
                </a:cubicBezTo>
                <a:cubicBezTo>
                  <a:pt x="900" y="1287"/>
                  <a:pt x="900" y="1287"/>
                  <a:pt x="900" y="1287"/>
                </a:cubicBezTo>
                <a:cubicBezTo>
                  <a:pt x="900" y="1219"/>
                  <a:pt x="956" y="1083"/>
                  <a:pt x="1069" y="1083"/>
                </a:cubicBezTo>
                <a:close/>
                <a:moveTo>
                  <a:pt x="20475" y="16251"/>
                </a:moveTo>
                <a:cubicBezTo>
                  <a:pt x="1069" y="16251"/>
                  <a:pt x="1069" y="16251"/>
                  <a:pt x="1069" y="16251"/>
                </a:cubicBezTo>
                <a:cubicBezTo>
                  <a:pt x="956" y="16251"/>
                  <a:pt x="900" y="16183"/>
                  <a:pt x="900" y="16048"/>
                </a:cubicBezTo>
                <a:cubicBezTo>
                  <a:pt x="900" y="14761"/>
                  <a:pt x="900" y="14761"/>
                  <a:pt x="900" y="14761"/>
                </a:cubicBezTo>
                <a:cubicBezTo>
                  <a:pt x="20700" y="14761"/>
                  <a:pt x="20700" y="14761"/>
                  <a:pt x="20700" y="14761"/>
                </a:cubicBezTo>
                <a:cubicBezTo>
                  <a:pt x="20700" y="15980"/>
                  <a:pt x="20700" y="15980"/>
                  <a:pt x="20700" y="15980"/>
                </a:cubicBezTo>
                <a:cubicBezTo>
                  <a:pt x="20700" y="16115"/>
                  <a:pt x="20587" y="16251"/>
                  <a:pt x="20475" y="16251"/>
                </a:cubicBezTo>
                <a:close/>
                <a:moveTo>
                  <a:pt x="11250" y="15641"/>
                </a:moveTo>
                <a:cubicBezTo>
                  <a:pt x="11250" y="15980"/>
                  <a:pt x="11025" y="16183"/>
                  <a:pt x="10800" y="16183"/>
                </a:cubicBezTo>
                <a:cubicBezTo>
                  <a:pt x="10575" y="16183"/>
                  <a:pt x="10350" y="15980"/>
                  <a:pt x="10350" y="15641"/>
                </a:cubicBezTo>
                <a:cubicBezTo>
                  <a:pt x="10350" y="15371"/>
                  <a:pt x="10575" y="15167"/>
                  <a:pt x="10800" y="15167"/>
                </a:cubicBezTo>
                <a:cubicBezTo>
                  <a:pt x="11025" y="15167"/>
                  <a:pt x="11250" y="15371"/>
                  <a:pt x="11250" y="15641"/>
                </a:cubicBezTo>
                <a:close/>
              </a:path>
            </a:pathLst>
          </a:custGeom>
          <a:solidFill>
            <a:srgbClr val="0095D3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156" name="Freeform 11"/>
          <p:cNvSpPr/>
          <p:nvPr/>
        </p:nvSpPr>
        <p:spPr>
          <a:xfrm>
            <a:off x="1142426" y="5165925"/>
            <a:ext cx="307939" cy="59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18" y="1631"/>
                </a:moveTo>
                <a:cubicBezTo>
                  <a:pt x="8618" y="1406"/>
                  <a:pt x="8618" y="1406"/>
                  <a:pt x="8618" y="1406"/>
                </a:cubicBezTo>
                <a:cubicBezTo>
                  <a:pt x="8618" y="1294"/>
                  <a:pt x="8836" y="1238"/>
                  <a:pt x="8945" y="1238"/>
                </a:cubicBezTo>
                <a:cubicBezTo>
                  <a:pt x="12655" y="1238"/>
                  <a:pt x="12655" y="1238"/>
                  <a:pt x="12655" y="1238"/>
                </a:cubicBezTo>
                <a:cubicBezTo>
                  <a:pt x="12873" y="1238"/>
                  <a:pt x="12982" y="1294"/>
                  <a:pt x="12982" y="1406"/>
                </a:cubicBezTo>
                <a:cubicBezTo>
                  <a:pt x="12982" y="1631"/>
                  <a:pt x="12982" y="1631"/>
                  <a:pt x="12982" y="1631"/>
                </a:cubicBezTo>
                <a:cubicBezTo>
                  <a:pt x="12982" y="1744"/>
                  <a:pt x="12873" y="1800"/>
                  <a:pt x="12655" y="1800"/>
                </a:cubicBezTo>
                <a:cubicBezTo>
                  <a:pt x="8945" y="1800"/>
                  <a:pt x="8945" y="1800"/>
                  <a:pt x="8945" y="1800"/>
                </a:cubicBezTo>
                <a:cubicBezTo>
                  <a:pt x="8836" y="1800"/>
                  <a:pt x="8618" y="1744"/>
                  <a:pt x="8618" y="1631"/>
                </a:cubicBezTo>
                <a:close/>
                <a:moveTo>
                  <a:pt x="21600" y="844"/>
                </a:moveTo>
                <a:cubicBezTo>
                  <a:pt x="21600" y="20812"/>
                  <a:pt x="21600" y="20812"/>
                  <a:pt x="21600" y="20812"/>
                </a:cubicBezTo>
                <a:cubicBezTo>
                  <a:pt x="21600" y="21262"/>
                  <a:pt x="20945" y="21600"/>
                  <a:pt x="20073" y="21600"/>
                </a:cubicBezTo>
                <a:cubicBezTo>
                  <a:pt x="1527" y="21600"/>
                  <a:pt x="1527" y="21600"/>
                  <a:pt x="1527" y="21600"/>
                </a:cubicBezTo>
                <a:cubicBezTo>
                  <a:pt x="655" y="21600"/>
                  <a:pt x="0" y="21262"/>
                  <a:pt x="0" y="20812"/>
                </a:cubicBezTo>
                <a:cubicBezTo>
                  <a:pt x="0" y="788"/>
                  <a:pt x="0" y="788"/>
                  <a:pt x="0" y="788"/>
                </a:cubicBezTo>
                <a:cubicBezTo>
                  <a:pt x="0" y="338"/>
                  <a:pt x="655" y="0"/>
                  <a:pt x="1527" y="0"/>
                </a:cubicBezTo>
                <a:cubicBezTo>
                  <a:pt x="19964" y="0"/>
                  <a:pt x="19964" y="0"/>
                  <a:pt x="19964" y="0"/>
                </a:cubicBezTo>
                <a:cubicBezTo>
                  <a:pt x="20836" y="0"/>
                  <a:pt x="21600" y="394"/>
                  <a:pt x="21600" y="844"/>
                </a:cubicBezTo>
                <a:close/>
                <a:moveTo>
                  <a:pt x="1745" y="900"/>
                </a:moveTo>
                <a:cubicBezTo>
                  <a:pt x="1745" y="2306"/>
                  <a:pt x="1745" y="2306"/>
                  <a:pt x="1745" y="2306"/>
                </a:cubicBezTo>
                <a:cubicBezTo>
                  <a:pt x="19855" y="2306"/>
                  <a:pt x="19855" y="2306"/>
                  <a:pt x="19855" y="2306"/>
                </a:cubicBezTo>
                <a:cubicBezTo>
                  <a:pt x="19855" y="900"/>
                  <a:pt x="19855" y="900"/>
                  <a:pt x="19855" y="900"/>
                </a:cubicBezTo>
                <a:lnTo>
                  <a:pt x="1745" y="900"/>
                </a:lnTo>
                <a:close/>
                <a:moveTo>
                  <a:pt x="1745" y="3206"/>
                </a:moveTo>
                <a:cubicBezTo>
                  <a:pt x="1745" y="18112"/>
                  <a:pt x="1745" y="18112"/>
                  <a:pt x="1745" y="18112"/>
                </a:cubicBezTo>
                <a:cubicBezTo>
                  <a:pt x="19855" y="18112"/>
                  <a:pt x="19855" y="18112"/>
                  <a:pt x="19855" y="18112"/>
                </a:cubicBezTo>
                <a:cubicBezTo>
                  <a:pt x="19855" y="3206"/>
                  <a:pt x="19855" y="3206"/>
                  <a:pt x="19855" y="3206"/>
                </a:cubicBezTo>
                <a:lnTo>
                  <a:pt x="1745" y="3206"/>
                </a:lnTo>
                <a:close/>
                <a:moveTo>
                  <a:pt x="19855" y="20700"/>
                </a:moveTo>
                <a:cubicBezTo>
                  <a:pt x="19855" y="19012"/>
                  <a:pt x="19855" y="19012"/>
                  <a:pt x="19855" y="19012"/>
                </a:cubicBezTo>
                <a:cubicBezTo>
                  <a:pt x="1745" y="19012"/>
                  <a:pt x="1745" y="19012"/>
                  <a:pt x="1745" y="19012"/>
                </a:cubicBezTo>
                <a:cubicBezTo>
                  <a:pt x="1745" y="20700"/>
                  <a:pt x="1745" y="20700"/>
                  <a:pt x="1745" y="20700"/>
                </a:cubicBezTo>
                <a:lnTo>
                  <a:pt x="19855" y="20700"/>
                </a:lnTo>
                <a:close/>
                <a:moveTo>
                  <a:pt x="10800" y="19350"/>
                </a:moveTo>
                <a:cubicBezTo>
                  <a:pt x="10145" y="19350"/>
                  <a:pt x="9709" y="19631"/>
                  <a:pt x="9709" y="19969"/>
                </a:cubicBezTo>
                <a:cubicBezTo>
                  <a:pt x="9709" y="20250"/>
                  <a:pt x="10145" y="20531"/>
                  <a:pt x="10800" y="20531"/>
                </a:cubicBezTo>
                <a:cubicBezTo>
                  <a:pt x="11455" y="20531"/>
                  <a:pt x="12000" y="20250"/>
                  <a:pt x="12000" y="19969"/>
                </a:cubicBezTo>
                <a:cubicBezTo>
                  <a:pt x="12000" y="19631"/>
                  <a:pt x="11455" y="19350"/>
                  <a:pt x="10800" y="19350"/>
                </a:cubicBezTo>
                <a:close/>
              </a:path>
            </a:pathLst>
          </a:custGeom>
          <a:solidFill>
            <a:srgbClr val="0095D3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157" name="Freeform 15"/>
          <p:cNvSpPr/>
          <p:nvPr/>
        </p:nvSpPr>
        <p:spPr>
          <a:xfrm>
            <a:off x="412090" y="5063427"/>
            <a:ext cx="481468" cy="698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88" y="0"/>
                </a:moveTo>
                <a:cubicBezTo>
                  <a:pt x="1875" y="0"/>
                  <a:pt x="1875" y="0"/>
                  <a:pt x="1875" y="0"/>
                </a:cubicBezTo>
                <a:cubicBezTo>
                  <a:pt x="815" y="0"/>
                  <a:pt x="0" y="619"/>
                  <a:pt x="0" y="1350"/>
                </a:cubicBezTo>
                <a:cubicBezTo>
                  <a:pt x="0" y="18056"/>
                  <a:pt x="0" y="18056"/>
                  <a:pt x="0" y="18056"/>
                </a:cubicBezTo>
                <a:cubicBezTo>
                  <a:pt x="0" y="18056"/>
                  <a:pt x="0" y="18056"/>
                  <a:pt x="0" y="18056"/>
                </a:cubicBezTo>
                <a:cubicBezTo>
                  <a:pt x="0" y="18956"/>
                  <a:pt x="0" y="18956"/>
                  <a:pt x="0" y="18956"/>
                </a:cubicBezTo>
                <a:cubicBezTo>
                  <a:pt x="0" y="18956"/>
                  <a:pt x="0" y="18956"/>
                  <a:pt x="0" y="18956"/>
                </a:cubicBezTo>
                <a:cubicBezTo>
                  <a:pt x="0" y="20475"/>
                  <a:pt x="0" y="20475"/>
                  <a:pt x="0" y="20475"/>
                </a:cubicBezTo>
                <a:cubicBezTo>
                  <a:pt x="0" y="21094"/>
                  <a:pt x="734" y="21600"/>
                  <a:pt x="1630" y="21600"/>
                </a:cubicBezTo>
                <a:cubicBezTo>
                  <a:pt x="19644" y="21600"/>
                  <a:pt x="19644" y="21600"/>
                  <a:pt x="19644" y="21600"/>
                </a:cubicBezTo>
                <a:cubicBezTo>
                  <a:pt x="20703" y="21600"/>
                  <a:pt x="21600" y="20981"/>
                  <a:pt x="21600" y="20250"/>
                </a:cubicBezTo>
                <a:cubicBezTo>
                  <a:pt x="21600" y="1181"/>
                  <a:pt x="21600" y="1181"/>
                  <a:pt x="21600" y="1181"/>
                </a:cubicBezTo>
                <a:cubicBezTo>
                  <a:pt x="21600" y="506"/>
                  <a:pt x="20785" y="0"/>
                  <a:pt x="19888" y="0"/>
                </a:cubicBezTo>
                <a:close/>
                <a:moveTo>
                  <a:pt x="1304" y="1350"/>
                </a:moveTo>
                <a:cubicBezTo>
                  <a:pt x="1304" y="1069"/>
                  <a:pt x="1549" y="900"/>
                  <a:pt x="1875" y="900"/>
                </a:cubicBezTo>
                <a:cubicBezTo>
                  <a:pt x="19888" y="900"/>
                  <a:pt x="19888" y="900"/>
                  <a:pt x="19888" y="900"/>
                </a:cubicBezTo>
                <a:cubicBezTo>
                  <a:pt x="20051" y="900"/>
                  <a:pt x="20296" y="1012"/>
                  <a:pt x="20296" y="1181"/>
                </a:cubicBezTo>
                <a:cubicBezTo>
                  <a:pt x="20296" y="18056"/>
                  <a:pt x="20296" y="18056"/>
                  <a:pt x="20296" y="18056"/>
                </a:cubicBezTo>
                <a:cubicBezTo>
                  <a:pt x="1304" y="18056"/>
                  <a:pt x="1304" y="18056"/>
                  <a:pt x="1304" y="18056"/>
                </a:cubicBezTo>
                <a:lnTo>
                  <a:pt x="1304" y="1350"/>
                </a:lnTo>
                <a:close/>
                <a:moveTo>
                  <a:pt x="19644" y="20700"/>
                </a:moveTo>
                <a:cubicBezTo>
                  <a:pt x="1630" y="20700"/>
                  <a:pt x="1630" y="20700"/>
                  <a:pt x="1630" y="20700"/>
                </a:cubicBezTo>
                <a:cubicBezTo>
                  <a:pt x="1467" y="20700"/>
                  <a:pt x="1304" y="20588"/>
                  <a:pt x="1304" y="20475"/>
                </a:cubicBezTo>
                <a:cubicBezTo>
                  <a:pt x="1304" y="18956"/>
                  <a:pt x="1304" y="18956"/>
                  <a:pt x="1304" y="18956"/>
                </a:cubicBezTo>
                <a:cubicBezTo>
                  <a:pt x="20296" y="18956"/>
                  <a:pt x="20296" y="18956"/>
                  <a:pt x="20296" y="18956"/>
                </a:cubicBezTo>
                <a:cubicBezTo>
                  <a:pt x="20296" y="20250"/>
                  <a:pt x="20296" y="20250"/>
                  <a:pt x="20296" y="20250"/>
                </a:cubicBezTo>
                <a:cubicBezTo>
                  <a:pt x="20296" y="20531"/>
                  <a:pt x="19970" y="20700"/>
                  <a:pt x="19644" y="20700"/>
                </a:cubicBezTo>
                <a:close/>
                <a:moveTo>
                  <a:pt x="11737" y="19913"/>
                </a:moveTo>
                <a:cubicBezTo>
                  <a:pt x="11737" y="20306"/>
                  <a:pt x="11330" y="20588"/>
                  <a:pt x="10759" y="20588"/>
                </a:cubicBezTo>
                <a:cubicBezTo>
                  <a:pt x="10270" y="20588"/>
                  <a:pt x="9781" y="20306"/>
                  <a:pt x="9781" y="19913"/>
                </a:cubicBezTo>
                <a:cubicBezTo>
                  <a:pt x="9781" y="19575"/>
                  <a:pt x="10270" y="19238"/>
                  <a:pt x="10759" y="19238"/>
                </a:cubicBezTo>
                <a:cubicBezTo>
                  <a:pt x="11330" y="19238"/>
                  <a:pt x="11737" y="19575"/>
                  <a:pt x="11737" y="19913"/>
                </a:cubicBezTo>
                <a:close/>
              </a:path>
            </a:pathLst>
          </a:custGeom>
          <a:solidFill>
            <a:srgbClr val="0095D3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158" name="Freeform 31"/>
          <p:cNvSpPr/>
          <p:nvPr/>
        </p:nvSpPr>
        <p:spPr>
          <a:xfrm>
            <a:off x="6054887" y="5344604"/>
            <a:ext cx="227212" cy="364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85" y="9338"/>
                </a:moveTo>
                <a:cubicBezTo>
                  <a:pt x="13556" y="9450"/>
                  <a:pt x="13556" y="9787"/>
                  <a:pt x="13285" y="9956"/>
                </a:cubicBezTo>
                <a:cubicBezTo>
                  <a:pt x="9490" y="12600"/>
                  <a:pt x="9490" y="12600"/>
                  <a:pt x="9490" y="12600"/>
                </a:cubicBezTo>
                <a:cubicBezTo>
                  <a:pt x="9309" y="12713"/>
                  <a:pt x="9128" y="12769"/>
                  <a:pt x="8947" y="12769"/>
                </a:cubicBezTo>
                <a:cubicBezTo>
                  <a:pt x="8857" y="12769"/>
                  <a:pt x="8767" y="12769"/>
                  <a:pt x="8676" y="12713"/>
                </a:cubicBezTo>
                <a:cubicBezTo>
                  <a:pt x="8405" y="12656"/>
                  <a:pt x="8224" y="12487"/>
                  <a:pt x="8224" y="12319"/>
                </a:cubicBezTo>
                <a:cubicBezTo>
                  <a:pt x="8224" y="7762"/>
                  <a:pt x="8224" y="7762"/>
                  <a:pt x="8224" y="7762"/>
                </a:cubicBezTo>
                <a:cubicBezTo>
                  <a:pt x="8224" y="7538"/>
                  <a:pt x="8586" y="7313"/>
                  <a:pt x="8947" y="7313"/>
                </a:cubicBezTo>
                <a:cubicBezTo>
                  <a:pt x="9309" y="7313"/>
                  <a:pt x="9670" y="7538"/>
                  <a:pt x="9670" y="7762"/>
                </a:cubicBezTo>
                <a:cubicBezTo>
                  <a:pt x="9670" y="11138"/>
                  <a:pt x="9670" y="11138"/>
                  <a:pt x="9670" y="11138"/>
                </a:cubicBezTo>
                <a:cubicBezTo>
                  <a:pt x="12201" y="9338"/>
                  <a:pt x="12201" y="9338"/>
                  <a:pt x="12201" y="9338"/>
                </a:cubicBezTo>
                <a:cubicBezTo>
                  <a:pt x="12472" y="9169"/>
                  <a:pt x="13014" y="9169"/>
                  <a:pt x="13285" y="9338"/>
                </a:cubicBezTo>
                <a:close/>
                <a:moveTo>
                  <a:pt x="21600" y="6919"/>
                </a:moveTo>
                <a:cubicBezTo>
                  <a:pt x="21600" y="8325"/>
                  <a:pt x="21600" y="8325"/>
                  <a:pt x="21600" y="8325"/>
                </a:cubicBezTo>
                <a:cubicBezTo>
                  <a:pt x="21600" y="8831"/>
                  <a:pt x="20967" y="9281"/>
                  <a:pt x="20064" y="9281"/>
                </a:cubicBezTo>
                <a:cubicBezTo>
                  <a:pt x="19612" y="9281"/>
                  <a:pt x="19612" y="9281"/>
                  <a:pt x="19612" y="9281"/>
                </a:cubicBezTo>
                <a:cubicBezTo>
                  <a:pt x="19521" y="9281"/>
                  <a:pt x="19521" y="9281"/>
                  <a:pt x="19521" y="9281"/>
                </a:cubicBezTo>
                <a:cubicBezTo>
                  <a:pt x="19521" y="9675"/>
                  <a:pt x="19521" y="9675"/>
                  <a:pt x="19521" y="9675"/>
                </a:cubicBezTo>
                <a:cubicBezTo>
                  <a:pt x="20064" y="9731"/>
                  <a:pt x="20606" y="10069"/>
                  <a:pt x="20606" y="10462"/>
                </a:cubicBezTo>
                <a:cubicBezTo>
                  <a:pt x="20606" y="14119"/>
                  <a:pt x="20606" y="14119"/>
                  <a:pt x="20606" y="14119"/>
                </a:cubicBezTo>
                <a:cubicBezTo>
                  <a:pt x="20606" y="14513"/>
                  <a:pt x="20064" y="14850"/>
                  <a:pt x="19521" y="14906"/>
                </a:cubicBezTo>
                <a:cubicBezTo>
                  <a:pt x="19521" y="15975"/>
                  <a:pt x="19521" y="15975"/>
                  <a:pt x="19521" y="15975"/>
                </a:cubicBezTo>
                <a:cubicBezTo>
                  <a:pt x="19521" y="16819"/>
                  <a:pt x="18346" y="17494"/>
                  <a:pt x="16991" y="17494"/>
                </a:cubicBezTo>
                <a:cubicBezTo>
                  <a:pt x="16539" y="17494"/>
                  <a:pt x="16539" y="17494"/>
                  <a:pt x="16539" y="17494"/>
                </a:cubicBezTo>
                <a:cubicBezTo>
                  <a:pt x="15454" y="20025"/>
                  <a:pt x="15454" y="20025"/>
                  <a:pt x="15454" y="20025"/>
                </a:cubicBezTo>
                <a:cubicBezTo>
                  <a:pt x="15093" y="20981"/>
                  <a:pt x="13737" y="21600"/>
                  <a:pt x="12201" y="21600"/>
                </a:cubicBezTo>
                <a:cubicBezTo>
                  <a:pt x="7321" y="21600"/>
                  <a:pt x="7321" y="21600"/>
                  <a:pt x="7321" y="21600"/>
                </a:cubicBezTo>
                <a:cubicBezTo>
                  <a:pt x="5694" y="21600"/>
                  <a:pt x="4338" y="20925"/>
                  <a:pt x="3977" y="19969"/>
                </a:cubicBezTo>
                <a:cubicBezTo>
                  <a:pt x="2982" y="17494"/>
                  <a:pt x="2982" y="17494"/>
                  <a:pt x="2982" y="17494"/>
                </a:cubicBezTo>
                <a:cubicBezTo>
                  <a:pt x="2531" y="17494"/>
                  <a:pt x="2531" y="17494"/>
                  <a:pt x="2531" y="17494"/>
                </a:cubicBezTo>
                <a:cubicBezTo>
                  <a:pt x="1175" y="17494"/>
                  <a:pt x="0" y="16819"/>
                  <a:pt x="0" y="15975"/>
                </a:cubicBezTo>
                <a:cubicBezTo>
                  <a:pt x="0" y="5569"/>
                  <a:pt x="0" y="5569"/>
                  <a:pt x="0" y="5569"/>
                </a:cubicBezTo>
                <a:cubicBezTo>
                  <a:pt x="0" y="4781"/>
                  <a:pt x="1085" y="4106"/>
                  <a:pt x="2350" y="4106"/>
                </a:cubicBezTo>
                <a:cubicBezTo>
                  <a:pt x="2982" y="4106"/>
                  <a:pt x="2982" y="4106"/>
                  <a:pt x="2982" y="4106"/>
                </a:cubicBezTo>
                <a:cubicBezTo>
                  <a:pt x="3977" y="1631"/>
                  <a:pt x="3977" y="1631"/>
                  <a:pt x="3977" y="1631"/>
                </a:cubicBezTo>
                <a:cubicBezTo>
                  <a:pt x="4338" y="675"/>
                  <a:pt x="5694" y="0"/>
                  <a:pt x="7321" y="0"/>
                </a:cubicBezTo>
                <a:cubicBezTo>
                  <a:pt x="12201" y="0"/>
                  <a:pt x="12201" y="0"/>
                  <a:pt x="12201" y="0"/>
                </a:cubicBezTo>
                <a:cubicBezTo>
                  <a:pt x="13737" y="0"/>
                  <a:pt x="15093" y="675"/>
                  <a:pt x="15454" y="1575"/>
                </a:cubicBezTo>
                <a:cubicBezTo>
                  <a:pt x="16539" y="4106"/>
                  <a:pt x="16539" y="4106"/>
                  <a:pt x="16539" y="4106"/>
                </a:cubicBezTo>
                <a:cubicBezTo>
                  <a:pt x="17172" y="4106"/>
                  <a:pt x="17172" y="4106"/>
                  <a:pt x="17172" y="4106"/>
                </a:cubicBezTo>
                <a:cubicBezTo>
                  <a:pt x="18437" y="4106"/>
                  <a:pt x="19521" y="4781"/>
                  <a:pt x="19521" y="5569"/>
                </a:cubicBezTo>
                <a:cubicBezTo>
                  <a:pt x="19521" y="5962"/>
                  <a:pt x="19521" y="5962"/>
                  <a:pt x="19521" y="5962"/>
                </a:cubicBezTo>
                <a:cubicBezTo>
                  <a:pt x="19521" y="5962"/>
                  <a:pt x="19521" y="5962"/>
                  <a:pt x="19612" y="5962"/>
                </a:cubicBezTo>
                <a:cubicBezTo>
                  <a:pt x="20064" y="5962"/>
                  <a:pt x="20064" y="5962"/>
                  <a:pt x="20064" y="5962"/>
                </a:cubicBezTo>
                <a:cubicBezTo>
                  <a:pt x="20967" y="5962"/>
                  <a:pt x="21600" y="6356"/>
                  <a:pt x="21600" y="6919"/>
                </a:cubicBezTo>
                <a:close/>
                <a:moveTo>
                  <a:pt x="4428" y="4106"/>
                </a:moveTo>
                <a:cubicBezTo>
                  <a:pt x="15093" y="4106"/>
                  <a:pt x="15093" y="4106"/>
                  <a:pt x="15093" y="4106"/>
                </a:cubicBezTo>
                <a:cubicBezTo>
                  <a:pt x="14099" y="1800"/>
                  <a:pt x="14099" y="1800"/>
                  <a:pt x="14099" y="1800"/>
                </a:cubicBezTo>
                <a:cubicBezTo>
                  <a:pt x="13828" y="1294"/>
                  <a:pt x="13105" y="900"/>
                  <a:pt x="12201" y="900"/>
                </a:cubicBezTo>
                <a:cubicBezTo>
                  <a:pt x="7321" y="900"/>
                  <a:pt x="7321" y="900"/>
                  <a:pt x="7321" y="900"/>
                </a:cubicBezTo>
                <a:cubicBezTo>
                  <a:pt x="6417" y="900"/>
                  <a:pt x="5603" y="1294"/>
                  <a:pt x="5332" y="1856"/>
                </a:cubicBezTo>
                <a:lnTo>
                  <a:pt x="4428" y="4106"/>
                </a:lnTo>
                <a:close/>
                <a:moveTo>
                  <a:pt x="15093" y="17494"/>
                </a:moveTo>
                <a:cubicBezTo>
                  <a:pt x="4428" y="17494"/>
                  <a:pt x="4428" y="17494"/>
                  <a:pt x="4428" y="17494"/>
                </a:cubicBezTo>
                <a:cubicBezTo>
                  <a:pt x="5332" y="19744"/>
                  <a:pt x="5332" y="19744"/>
                  <a:pt x="5332" y="19744"/>
                </a:cubicBezTo>
                <a:cubicBezTo>
                  <a:pt x="5603" y="20306"/>
                  <a:pt x="6417" y="20700"/>
                  <a:pt x="7321" y="20700"/>
                </a:cubicBezTo>
                <a:cubicBezTo>
                  <a:pt x="12201" y="20700"/>
                  <a:pt x="12201" y="20700"/>
                  <a:pt x="12201" y="20700"/>
                </a:cubicBezTo>
                <a:cubicBezTo>
                  <a:pt x="13105" y="20700"/>
                  <a:pt x="13828" y="20362"/>
                  <a:pt x="14099" y="19800"/>
                </a:cubicBezTo>
                <a:lnTo>
                  <a:pt x="15093" y="17494"/>
                </a:lnTo>
                <a:close/>
                <a:moveTo>
                  <a:pt x="18075" y="14119"/>
                </a:moveTo>
                <a:cubicBezTo>
                  <a:pt x="18075" y="10462"/>
                  <a:pt x="18075" y="10462"/>
                  <a:pt x="18075" y="10462"/>
                </a:cubicBezTo>
                <a:cubicBezTo>
                  <a:pt x="18075" y="8325"/>
                  <a:pt x="18075" y="8325"/>
                  <a:pt x="18075" y="8325"/>
                </a:cubicBezTo>
                <a:cubicBezTo>
                  <a:pt x="18075" y="6919"/>
                  <a:pt x="18075" y="6919"/>
                  <a:pt x="18075" y="6919"/>
                </a:cubicBezTo>
                <a:cubicBezTo>
                  <a:pt x="18075" y="5569"/>
                  <a:pt x="18075" y="5569"/>
                  <a:pt x="18075" y="5569"/>
                </a:cubicBezTo>
                <a:cubicBezTo>
                  <a:pt x="18075" y="5231"/>
                  <a:pt x="17623" y="5006"/>
                  <a:pt x="17172" y="5006"/>
                </a:cubicBezTo>
                <a:cubicBezTo>
                  <a:pt x="16991" y="5006"/>
                  <a:pt x="16991" y="5006"/>
                  <a:pt x="16991" y="5006"/>
                </a:cubicBezTo>
                <a:cubicBezTo>
                  <a:pt x="2531" y="5006"/>
                  <a:pt x="2531" y="5006"/>
                  <a:pt x="2531" y="5006"/>
                </a:cubicBezTo>
                <a:cubicBezTo>
                  <a:pt x="2350" y="5006"/>
                  <a:pt x="2350" y="5006"/>
                  <a:pt x="2350" y="5006"/>
                </a:cubicBezTo>
                <a:cubicBezTo>
                  <a:pt x="1898" y="5006"/>
                  <a:pt x="1446" y="5231"/>
                  <a:pt x="1446" y="5569"/>
                </a:cubicBezTo>
                <a:cubicBezTo>
                  <a:pt x="1446" y="15975"/>
                  <a:pt x="1446" y="15975"/>
                  <a:pt x="1446" y="15975"/>
                </a:cubicBezTo>
                <a:cubicBezTo>
                  <a:pt x="1446" y="16313"/>
                  <a:pt x="1988" y="16594"/>
                  <a:pt x="2531" y="16594"/>
                </a:cubicBezTo>
                <a:cubicBezTo>
                  <a:pt x="2531" y="16594"/>
                  <a:pt x="2531" y="16594"/>
                  <a:pt x="2531" y="16594"/>
                </a:cubicBezTo>
                <a:cubicBezTo>
                  <a:pt x="16991" y="16594"/>
                  <a:pt x="16991" y="16594"/>
                  <a:pt x="16991" y="16594"/>
                </a:cubicBezTo>
                <a:cubicBezTo>
                  <a:pt x="16991" y="16594"/>
                  <a:pt x="16991" y="16594"/>
                  <a:pt x="16991" y="16594"/>
                </a:cubicBezTo>
                <a:cubicBezTo>
                  <a:pt x="17533" y="16594"/>
                  <a:pt x="18075" y="16313"/>
                  <a:pt x="18075" y="15975"/>
                </a:cubicBezTo>
                <a:lnTo>
                  <a:pt x="18075" y="14119"/>
                </a:lnTo>
                <a:close/>
                <a:moveTo>
                  <a:pt x="20154" y="6919"/>
                </a:moveTo>
                <a:cubicBezTo>
                  <a:pt x="20154" y="6862"/>
                  <a:pt x="20154" y="6862"/>
                  <a:pt x="20064" y="6862"/>
                </a:cubicBezTo>
                <a:cubicBezTo>
                  <a:pt x="19612" y="6862"/>
                  <a:pt x="19612" y="6862"/>
                  <a:pt x="19612" y="6862"/>
                </a:cubicBezTo>
                <a:cubicBezTo>
                  <a:pt x="19521" y="6862"/>
                  <a:pt x="19521" y="6862"/>
                  <a:pt x="19521" y="6919"/>
                </a:cubicBezTo>
                <a:cubicBezTo>
                  <a:pt x="19521" y="8325"/>
                  <a:pt x="19521" y="8325"/>
                  <a:pt x="19521" y="8325"/>
                </a:cubicBezTo>
                <a:cubicBezTo>
                  <a:pt x="19521" y="8381"/>
                  <a:pt x="19521" y="8381"/>
                  <a:pt x="19612" y="8381"/>
                </a:cubicBezTo>
                <a:cubicBezTo>
                  <a:pt x="20064" y="8381"/>
                  <a:pt x="20064" y="8381"/>
                  <a:pt x="20064" y="8381"/>
                </a:cubicBezTo>
                <a:cubicBezTo>
                  <a:pt x="20154" y="8381"/>
                  <a:pt x="20154" y="8381"/>
                  <a:pt x="20154" y="8325"/>
                </a:cubicBezTo>
                <a:lnTo>
                  <a:pt x="20154" y="6919"/>
                </a:lnTo>
                <a:close/>
              </a:path>
            </a:pathLst>
          </a:custGeom>
          <a:solidFill>
            <a:srgbClr val="0095D3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159" name="Freeform 39"/>
          <p:cNvSpPr/>
          <p:nvPr/>
        </p:nvSpPr>
        <p:spPr>
          <a:xfrm>
            <a:off x="5358723" y="5100477"/>
            <a:ext cx="508948" cy="1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19131" y="10800"/>
                </a:moveTo>
                <a:cubicBezTo>
                  <a:pt x="19131" y="10800"/>
                  <a:pt x="19188" y="10800"/>
                  <a:pt x="19188" y="10800"/>
                </a:cubicBezTo>
                <a:cubicBezTo>
                  <a:pt x="19244" y="10800"/>
                  <a:pt x="19300" y="10800"/>
                  <a:pt x="19300" y="10800"/>
                </a:cubicBezTo>
                <a:cubicBezTo>
                  <a:pt x="19805" y="9929"/>
                  <a:pt x="19805" y="9929"/>
                  <a:pt x="19805" y="9929"/>
                </a:cubicBezTo>
                <a:cubicBezTo>
                  <a:pt x="19917" y="9755"/>
                  <a:pt x="19973" y="9406"/>
                  <a:pt x="19917" y="8884"/>
                </a:cubicBezTo>
                <a:cubicBezTo>
                  <a:pt x="19188" y="4181"/>
                  <a:pt x="19188" y="4181"/>
                  <a:pt x="19188" y="4181"/>
                </a:cubicBezTo>
                <a:cubicBezTo>
                  <a:pt x="19131" y="4006"/>
                  <a:pt x="19075" y="4006"/>
                  <a:pt x="19019" y="3832"/>
                </a:cubicBezTo>
                <a:cubicBezTo>
                  <a:pt x="18963" y="3832"/>
                  <a:pt x="18907" y="3832"/>
                  <a:pt x="18851" y="3832"/>
                </a:cubicBezTo>
                <a:cubicBezTo>
                  <a:pt x="18346" y="4703"/>
                  <a:pt x="18346" y="4703"/>
                  <a:pt x="18346" y="4703"/>
                </a:cubicBezTo>
                <a:cubicBezTo>
                  <a:pt x="18234" y="4877"/>
                  <a:pt x="18178" y="5226"/>
                  <a:pt x="18234" y="5748"/>
                </a:cubicBezTo>
                <a:cubicBezTo>
                  <a:pt x="18963" y="10452"/>
                  <a:pt x="18963" y="10452"/>
                  <a:pt x="18963" y="10452"/>
                </a:cubicBezTo>
                <a:cubicBezTo>
                  <a:pt x="19019" y="10626"/>
                  <a:pt x="19075" y="10800"/>
                  <a:pt x="19131" y="10800"/>
                </a:cubicBezTo>
                <a:close/>
                <a:moveTo>
                  <a:pt x="18458" y="5226"/>
                </a:moveTo>
                <a:cubicBezTo>
                  <a:pt x="18907" y="4529"/>
                  <a:pt x="18907" y="4529"/>
                  <a:pt x="18907" y="4529"/>
                </a:cubicBezTo>
                <a:cubicBezTo>
                  <a:pt x="18907" y="4181"/>
                  <a:pt x="18907" y="4181"/>
                  <a:pt x="18907" y="4181"/>
                </a:cubicBezTo>
                <a:cubicBezTo>
                  <a:pt x="18963" y="4529"/>
                  <a:pt x="18963" y="4529"/>
                  <a:pt x="18963" y="4529"/>
                </a:cubicBezTo>
                <a:cubicBezTo>
                  <a:pt x="19692" y="9232"/>
                  <a:pt x="19692" y="9232"/>
                  <a:pt x="19692" y="9232"/>
                </a:cubicBezTo>
                <a:cubicBezTo>
                  <a:pt x="19692" y="9232"/>
                  <a:pt x="19692" y="9406"/>
                  <a:pt x="19692" y="9406"/>
                </a:cubicBezTo>
                <a:cubicBezTo>
                  <a:pt x="19188" y="10103"/>
                  <a:pt x="19188" y="10103"/>
                  <a:pt x="19188" y="10103"/>
                </a:cubicBezTo>
                <a:cubicBezTo>
                  <a:pt x="19244" y="10452"/>
                  <a:pt x="19244" y="10452"/>
                  <a:pt x="19244" y="10452"/>
                </a:cubicBezTo>
                <a:cubicBezTo>
                  <a:pt x="19188" y="10103"/>
                  <a:pt x="19188" y="10103"/>
                  <a:pt x="19188" y="10103"/>
                </a:cubicBezTo>
                <a:cubicBezTo>
                  <a:pt x="18458" y="5400"/>
                  <a:pt x="18458" y="5400"/>
                  <a:pt x="18458" y="5400"/>
                </a:cubicBezTo>
                <a:cubicBezTo>
                  <a:pt x="18458" y="5400"/>
                  <a:pt x="18458" y="5226"/>
                  <a:pt x="18458" y="5226"/>
                </a:cubicBezTo>
                <a:close/>
                <a:moveTo>
                  <a:pt x="21544" y="5574"/>
                </a:moveTo>
                <a:cubicBezTo>
                  <a:pt x="20871" y="17245"/>
                  <a:pt x="20871" y="17245"/>
                  <a:pt x="20871" y="17245"/>
                </a:cubicBezTo>
                <a:cubicBezTo>
                  <a:pt x="20758" y="19684"/>
                  <a:pt x="20029" y="21600"/>
                  <a:pt x="19244" y="21600"/>
                </a:cubicBezTo>
                <a:cubicBezTo>
                  <a:pt x="15204" y="21600"/>
                  <a:pt x="15204" y="21600"/>
                  <a:pt x="15204" y="21600"/>
                </a:cubicBezTo>
                <a:cubicBezTo>
                  <a:pt x="14587" y="21600"/>
                  <a:pt x="14026" y="20555"/>
                  <a:pt x="13745" y="18813"/>
                </a:cubicBezTo>
                <a:cubicBezTo>
                  <a:pt x="12175" y="9581"/>
                  <a:pt x="12175" y="9581"/>
                  <a:pt x="12175" y="9581"/>
                </a:cubicBezTo>
                <a:cubicBezTo>
                  <a:pt x="11782" y="9581"/>
                  <a:pt x="11782" y="9581"/>
                  <a:pt x="11782" y="9581"/>
                </a:cubicBezTo>
                <a:cubicBezTo>
                  <a:pt x="10323" y="18987"/>
                  <a:pt x="10323" y="18987"/>
                  <a:pt x="10323" y="18987"/>
                </a:cubicBezTo>
                <a:cubicBezTo>
                  <a:pt x="10043" y="20555"/>
                  <a:pt x="9482" y="21600"/>
                  <a:pt x="8864" y="21600"/>
                </a:cubicBezTo>
                <a:cubicBezTo>
                  <a:pt x="4713" y="21600"/>
                  <a:pt x="4713" y="21600"/>
                  <a:pt x="4713" y="21600"/>
                </a:cubicBezTo>
                <a:cubicBezTo>
                  <a:pt x="3927" y="21600"/>
                  <a:pt x="3254" y="19858"/>
                  <a:pt x="3086" y="17594"/>
                </a:cubicBezTo>
                <a:cubicBezTo>
                  <a:pt x="3030" y="16723"/>
                  <a:pt x="3030" y="16723"/>
                  <a:pt x="3030" y="16723"/>
                </a:cubicBezTo>
                <a:cubicBezTo>
                  <a:pt x="3927" y="16723"/>
                  <a:pt x="3927" y="16723"/>
                  <a:pt x="3927" y="16723"/>
                </a:cubicBezTo>
                <a:cubicBezTo>
                  <a:pt x="3983" y="16897"/>
                  <a:pt x="3983" y="16897"/>
                  <a:pt x="3983" y="16897"/>
                </a:cubicBezTo>
                <a:cubicBezTo>
                  <a:pt x="4039" y="18116"/>
                  <a:pt x="4320" y="18813"/>
                  <a:pt x="4713" y="18813"/>
                </a:cubicBezTo>
                <a:cubicBezTo>
                  <a:pt x="8864" y="18813"/>
                  <a:pt x="8864" y="18813"/>
                  <a:pt x="8864" y="18813"/>
                </a:cubicBezTo>
                <a:cubicBezTo>
                  <a:pt x="9145" y="18813"/>
                  <a:pt x="9369" y="18465"/>
                  <a:pt x="9482" y="17594"/>
                </a:cubicBezTo>
                <a:cubicBezTo>
                  <a:pt x="11277" y="6794"/>
                  <a:pt x="11277" y="6794"/>
                  <a:pt x="11277" y="6794"/>
                </a:cubicBezTo>
                <a:cubicBezTo>
                  <a:pt x="12736" y="6794"/>
                  <a:pt x="12736" y="6794"/>
                  <a:pt x="12736" y="6794"/>
                </a:cubicBezTo>
                <a:cubicBezTo>
                  <a:pt x="14531" y="17594"/>
                  <a:pt x="14531" y="17594"/>
                  <a:pt x="14531" y="17594"/>
                </a:cubicBezTo>
                <a:cubicBezTo>
                  <a:pt x="14699" y="18290"/>
                  <a:pt x="14924" y="18813"/>
                  <a:pt x="15204" y="18813"/>
                </a:cubicBezTo>
                <a:cubicBezTo>
                  <a:pt x="19244" y="18813"/>
                  <a:pt x="19244" y="18813"/>
                  <a:pt x="19244" y="18813"/>
                </a:cubicBezTo>
                <a:cubicBezTo>
                  <a:pt x="19636" y="18813"/>
                  <a:pt x="19973" y="17942"/>
                  <a:pt x="20029" y="16723"/>
                </a:cubicBezTo>
                <a:cubicBezTo>
                  <a:pt x="20646" y="5052"/>
                  <a:pt x="20646" y="5052"/>
                  <a:pt x="20646" y="5052"/>
                </a:cubicBezTo>
                <a:cubicBezTo>
                  <a:pt x="20646" y="4529"/>
                  <a:pt x="20590" y="4006"/>
                  <a:pt x="20478" y="3484"/>
                </a:cubicBezTo>
                <a:cubicBezTo>
                  <a:pt x="20366" y="3135"/>
                  <a:pt x="20197" y="2787"/>
                  <a:pt x="20029" y="2787"/>
                </a:cubicBezTo>
                <a:cubicBezTo>
                  <a:pt x="3871" y="2787"/>
                  <a:pt x="3871" y="2787"/>
                  <a:pt x="3871" y="2787"/>
                </a:cubicBezTo>
                <a:cubicBezTo>
                  <a:pt x="3647" y="2787"/>
                  <a:pt x="3478" y="3135"/>
                  <a:pt x="3366" y="3658"/>
                </a:cubicBezTo>
                <a:cubicBezTo>
                  <a:pt x="3254" y="4006"/>
                  <a:pt x="3198" y="4355"/>
                  <a:pt x="3198" y="4877"/>
                </a:cubicBezTo>
                <a:cubicBezTo>
                  <a:pt x="2300" y="4877"/>
                  <a:pt x="2300" y="4877"/>
                  <a:pt x="2300" y="4877"/>
                </a:cubicBezTo>
                <a:cubicBezTo>
                  <a:pt x="2300" y="3658"/>
                  <a:pt x="2412" y="2613"/>
                  <a:pt x="2637" y="1742"/>
                </a:cubicBezTo>
                <a:cubicBezTo>
                  <a:pt x="2974" y="697"/>
                  <a:pt x="3422" y="0"/>
                  <a:pt x="3871" y="0"/>
                </a:cubicBezTo>
                <a:cubicBezTo>
                  <a:pt x="20029" y="0"/>
                  <a:pt x="20029" y="0"/>
                  <a:pt x="20029" y="0"/>
                </a:cubicBezTo>
                <a:cubicBezTo>
                  <a:pt x="20478" y="0"/>
                  <a:pt x="20871" y="697"/>
                  <a:pt x="21151" y="1742"/>
                </a:cubicBezTo>
                <a:cubicBezTo>
                  <a:pt x="21488" y="2787"/>
                  <a:pt x="21600" y="4181"/>
                  <a:pt x="21544" y="5574"/>
                </a:cubicBezTo>
                <a:close/>
                <a:moveTo>
                  <a:pt x="4208" y="15329"/>
                </a:moveTo>
                <a:cubicBezTo>
                  <a:pt x="7518" y="15329"/>
                  <a:pt x="7518" y="15329"/>
                  <a:pt x="7518" y="15329"/>
                </a:cubicBezTo>
                <a:cubicBezTo>
                  <a:pt x="7518" y="6271"/>
                  <a:pt x="7518" y="6271"/>
                  <a:pt x="7518" y="6271"/>
                </a:cubicBezTo>
                <a:cubicBezTo>
                  <a:pt x="4208" y="6271"/>
                  <a:pt x="4208" y="6271"/>
                  <a:pt x="4208" y="6271"/>
                </a:cubicBezTo>
                <a:cubicBezTo>
                  <a:pt x="3310" y="6271"/>
                  <a:pt x="3310" y="6271"/>
                  <a:pt x="3310" y="6271"/>
                </a:cubicBezTo>
                <a:cubicBezTo>
                  <a:pt x="0" y="6271"/>
                  <a:pt x="0" y="6271"/>
                  <a:pt x="0" y="6271"/>
                </a:cubicBezTo>
                <a:cubicBezTo>
                  <a:pt x="0" y="15329"/>
                  <a:pt x="0" y="15329"/>
                  <a:pt x="0" y="15329"/>
                </a:cubicBezTo>
                <a:cubicBezTo>
                  <a:pt x="3310" y="15329"/>
                  <a:pt x="3310" y="15329"/>
                  <a:pt x="3310" y="15329"/>
                </a:cubicBezTo>
                <a:lnTo>
                  <a:pt x="4208" y="15329"/>
                </a:lnTo>
                <a:close/>
                <a:moveTo>
                  <a:pt x="4208" y="9058"/>
                </a:moveTo>
                <a:cubicBezTo>
                  <a:pt x="6620" y="9058"/>
                  <a:pt x="6620" y="9058"/>
                  <a:pt x="6620" y="9058"/>
                </a:cubicBezTo>
                <a:cubicBezTo>
                  <a:pt x="6620" y="12542"/>
                  <a:pt x="6620" y="12542"/>
                  <a:pt x="6620" y="12542"/>
                </a:cubicBezTo>
                <a:cubicBezTo>
                  <a:pt x="4208" y="12542"/>
                  <a:pt x="4208" y="12542"/>
                  <a:pt x="4208" y="12542"/>
                </a:cubicBezTo>
                <a:lnTo>
                  <a:pt x="4208" y="9058"/>
                </a:lnTo>
                <a:close/>
                <a:moveTo>
                  <a:pt x="898" y="12542"/>
                </a:moveTo>
                <a:cubicBezTo>
                  <a:pt x="898" y="9058"/>
                  <a:pt x="898" y="9058"/>
                  <a:pt x="898" y="9058"/>
                </a:cubicBezTo>
                <a:cubicBezTo>
                  <a:pt x="3310" y="9058"/>
                  <a:pt x="3310" y="9058"/>
                  <a:pt x="3310" y="9058"/>
                </a:cubicBezTo>
                <a:cubicBezTo>
                  <a:pt x="3310" y="12542"/>
                  <a:pt x="3310" y="12542"/>
                  <a:pt x="3310" y="12542"/>
                </a:cubicBezTo>
                <a:lnTo>
                  <a:pt x="898" y="12542"/>
                </a:lnTo>
                <a:close/>
                <a:moveTo>
                  <a:pt x="1964" y="10800"/>
                </a:moveTo>
                <a:cubicBezTo>
                  <a:pt x="1964" y="11497"/>
                  <a:pt x="1739" y="12019"/>
                  <a:pt x="1515" y="12019"/>
                </a:cubicBezTo>
                <a:cubicBezTo>
                  <a:pt x="1290" y="12019"/>
                  <a:pt x="1122" y="11497"/>
                  <a:pt x="1122" y="10800"/>
                </a:cubicBezTo>
                <a:cubicBezTo>
                  <a:pt x="1122" y="10103"/>
                  <a:pt x="1290" y="9581"/>
                  <a:pt x="1515" y="9581"/>
                </a:cubicBezTo>
                <a:cubicBezTo>
                  <a:pt x="1739" y="9581"/>
                  <a:pt x="1964" y="10103"/>
                  <a:pt x="1964" y="10800"/>
                </a:cubicBezTo>
                <a:close/>
              </a:path>
            </a:pathLst>
          </a:custGeom>
          <a:solidFill>
            <a:srgbClr val="0095D3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sp>
        <p:nvSpPr>
          <p:cNvPr id="2160" name="Freeform 47"/>
          <p:cNvSpPr/>
          <p:nvPr/>
        </p:nvSpPr>
        <p:spPr>
          <a:xfrm>
            <a:off x="5534821" y="5493945"/>
            <a:ext cx="340674" cy="340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38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8"/>
                  <a:pt x="16763" y="0"/>
                  <a:pt x="10800" y="0"/>
                </a:cubicBezTo>
                <a:close/>
                <a:moveTo>
                  <a:pt x="10800" y="20700"/>
                </a:moveTo>
                <a:cubicBezTo>
                  <a:pt x="5344" y="20700"/>
                  <a:pt x="900" y="16256"/>
                  <a:pt x="900" y="10800"/>
                </a:cubicBezTo>
                <a:cubicBezTo>
                  <a:pt x="900" y="5344"/>
                  <a:pt x="5344" y="900"/>
                  <a:pt x="10800" y="900"/>
                </a:cubicBezTo>
                <a:cubicBezTo>
                  <a:pt x="16256" y="900"/>
                  <a:pt x="20700" y="5344"/>
                  <a:pt x="20700" y="10800"/>
                </a:cubicBezTo>
                <a:cubicBezTo>
                  <a:pt x="20700" y="16256"/>
                  <a:pt x="16256" y="20700"/>
                  <a:pt x="10800" y="20700"/>
                </a:cubicBezTo>
                <a:close/>
                <a:moveTo>
                  <a:pt x="16200" y="6019"/>
                </a:moveTo>
                <a:cubicBezTo>
                  <a:pt x="17044" y="5119"/>
                  <a:pt x="17044" y="5119"/>
                  <a:pt x="17044" y="5119"/>
                </a:cubicBezTo>
                <a:cubicBezTo>
                  <a:pt x="16369" y="4500"/>
                  <a:pt x="16369" y="4500"/>
                  <a:pt x="16369" y="4500"/>
                </a:cubicBezTo>
                <a:cubicBezTo>
                  <a:pt x="15525" y="5400"/>
                  <a:pt x="15525" y="5400"/>
                  <a:pt x="15525" y="5400"/>
                </a:cubicBezTo>
                <a:cubicBezTo>
                  <a:pt x="14288" y="4275"/>
                  <a:pt x="12600" y="3600"/>
                  <a:pt x="10800" y="3600"/>
                </a:cubicBezTo>
                <a:cubicBezTo>
                  <a:pt x="6806" y="3600"/>
                  <a:pt x="3544" y="6806"/>
                  <a:pt x="3544" y="10800"/>
                </a:cubicBezTo>
                <a:cubicBezTo>
                  <a:pt x="3544" y="14794"/>
                  <a:pt x="6806" y="18000"/>
                  <a:pt x="10800" y="18000"/>
                </a:cubicBezTo>
                <a:cubicBezTo>
                  <a:pt x="14738" y="18000"/>
                  <a:pt x="18000" y="14794"/>
                  <a:pt x="18000" y="10800"/>
                </a:cubicBezTo>
                <a:cubicBezTo>
                  <a:pt x="18000" y="8944"/>
                  <a:pt x="17325" y="7313"/>
                  <a:pt x="16200" y="6019"/>
                </a:cubicBezTo>
                <a:close/>
                <a:moveTo>
                  <a:pt x="10800" y="17100"/>
                </a:moveTo>
                <a:cubicBezTo>
                  <a:pt x="7313" y="17100"/>
                  <a:pt x="4444" y="14287"/>
                  <a:pt x="4444" y="10800"/>
                </a:cubicBezTo>
                <a:cubicBezTo>
                  <a:pt x="4444" y="7313"/>
                  <a:pt x="7313" y="4500"/>
                  <a:pt x="10800" y="4500"/>
                </a:cubicBezTo>
                <a:cubicBezTo>
                  <a:pt x="12375" y="4500"/>
                  <a:pt x="13781" y="5063"/>
                  <a:pt x="14906" y="6019"/>
                </a:cubicBezTo>
                <a:cubicBezTo>
                  <a:pt x="13669" y="7369"/>
                  <a:pt x="13669" y="7369"/>
                  <a:pt x="13669" y="7369"/>
                </a:cubicBezTo>
                <a:cubicBezTo>
                  <a:pt x="14288" y="7988"/>
                  <a:pt x="14288" y="7988"/>
                  <a:pt x="14288" y="7988"/>
                </a:cubicBezTo>
                <a:cubicBezTo>
                  <a:pt x="15525" y="6694"/>
                  <a:pt x="15525" y="6694"/>
                  <a:pt x="15525" y="6694"/>
                </a:cubicBezTo>
                <a:cubicBezTo>
                  <a:pt x="16538" y="7763"/>
                  <a:pt x="17100" y="9225"/>
                  <a:pt x="17100" y="10800"/>
                </a:cubicBezTo>
                <a:cubicBezTo>
                  <a:pt x="17100" y="14287"/>
                  <a:pt x="14288" y="17100"/>
                  <a:pt x="10800" y="17100"/>
                </a:cubicBezTo>
                <a:close/>
                <a:moveTo>
                  <a:pt x="10462" y="9113"/>
                </a:moveTo>
                <a:cubicBezTo>
                  <a:pt x="10462" y="9169"/>
                  <a:pt x="10406" y="9281"/>
                  <a:pt x="10406" y="9338"/>
                </a:cubicBezTo>
                <a:cubicBezTo>
                  <a:pt x="8494" y="13163"/>
                  <a:pt x="8494" y="13163"/>
                  <a:pt x="8494" y="13163"/>
                </a:cubicBezTo>
                <a:cubicBezTo>
                  <a:pt x="8437" y="13275"/>
                  <a:pt x="8381" y="13331"/>
                  <a:pt x="8269" y="13331"/>
                </a:cubicBezTo>
                <a:cubicBezTo>
                  <a:pt x="8100" y="13331"/>
                  <a:pt x="7988" y="13219"/>
                  <a:pt x="7988" y="13106"/>
                </a:cubicBezTo>
                <a:cubicBezTo>
                  <a:pt x="7988" y="13050"/>
                  <a:pt x="8044" y="12994"/>
                  <a:pt x="8044" y="12937"/>
                </a:cubicBezTo>
                <a:cubicBezTo>
                  <a:pt x="9844" y="9338"/>
                  <a:pt x="9844" y="9338"/>
                  <a:pt x="9844" y="9338"/>
                </a:cubicBezTo>
                <a:cubicBezTo>
                  <a:pt x="7650" y="9338"/>
                  <a:pt x="7650" y="9338"/>
                  <a:pt x="7650" y="9338"/>
                </a:cubicBezTo>
                <a:cubicBezTo>
                  <a:pt x="7538" y="9338"/>
                  <a:pt x="7425" y="9225"/>
                  <a:pt x="7425" y="9113"/>
                </a:cubicBezTo>
                <a:cubicBezTo>
                  <a:pt x="7425" y="9000"/>
                  <a:pt x="7538" y="8888"/>
                  <a:pt x="7650" y="8888"/>
                </a:cubicBezTo>
                <a:cubicBezTo>
                  <a:pt x="10237" y="8888"/>
                  <a:pt x="10237" y="8888"/>
                  <a:pt x="10237" y="8888"/>
                </a:cubicBezTo>
                <a:cubicBezTo>
                  <a:pt x="10350" y="8888"/>
                  <a:pt x="10462" y="8944"/>
                  <a:pt x="10462" y="9113"/>
                </a:cubicBezTo>
                <a:close/>
                <a:moveTo>
                  <a:pt x="14063" y="11925"/>
                </a:moveTo>
                <a:cubicBezTo>
                  <a:pt x="14063" y="11925"/>
                  <a:pt x="14063" y="11925"/>
                  <a:pt x="14063" y="11925"/>
                </a:cubicBezTo>
                <a:cubicBezTo>
                  <a:pt x="14063" y="12769"/>
                  <a:pt x="13444" y="13387"/>
                  <a:pt x="12544" y="13387"/>
                </a:cubicBezTo>
                <a:cubicBezTo>
                  <a:pt x="11925" y="13387"/>
                  <a:pt x="11419" y="13106"/>
                  <a:pt x="11081" y="12769"/>
                </a:cubicBezTo>
                <a:cubicBezTo>
                  <a:pt x="11025" y="12712"/>
                  <a:pt x="10969" y="12656"/>
                  <a:pt x="10969" y="12600"/>
                </a:cubicBezTo>
                <a:cubicBezTo>
                  <a:pt x="10969" y="12487"/>
                  <a:pt x="11081" y="12375"/>
                  <a:pt x="11250" y="12375"/>
                </a:cubicBezTo>
                <a:cubicBezTo>
                  <a:pt x="11306" y="12375"/>
                  <a:pt x="11363" y="12375"/>
                  <a:pt x="11419" y="12431"/>
                </a:cubicBezTo>
                <a:cubicBezTo>
                  <a:pt x="11756" y="12712"/>
                  <a:pt x="12094" y="12937"/>
                  <a:pt x="12544" y="12937"/>
                </a:cubicBezTo>
                <a:cubicBezTo>
                  <a:pt x="13163" y="12937"/>
                  <a:pt x="13556" y="12487"/>
                  <a:pt x="13556" y="11925"/>
                </a:cubicBezTo>
                <a:cubicBezTo>
                  <a:pt x="13556" y="11925"/>
                  <a:pt x="13556" y="11925"/>
                  <a:pt x="13556" y="11925"/>
                </a:cubicBezTo>
                <a:cubicBezTo>
                  <a:pt x="13556" y="11362"/>
                  <a:pt x="13106" y="11025"/>
                  <a:pt x="12488" y="11025"/>
                </a:cubicBezTo>
                <a:cubicBezTo>
                  <a:pt x="11981" y="11025"/>
                  <a:pt x="11700" y="11194"/>
                  <a:pt x="11588" y="11194"/>
                </a:cubicBezTo>
                <a:cubicBezTo>
                  <a:pt x="11475" y="11194"/>
                  <a:pt x="11419" y="11194"/>
                  <a:pt x="11363" y="11137"/>
                </a:cubicBezTo>
                <a:cubicBezTo>
                  <a:pt x="11250" y="11081"/>
                  <a:pt x="11250" y="10969"/>
                  <a:pt x="11250" y="10856"/>
                </a:cubicBezTo>
                <a:cubicBezTo>
                  <a:pt x="11363" y="9113"/>
                  <a:pt x="11363" y="9113"/>
                  <a:pt x="11363" y="9113"/>
                </a:cubicBezTo>
                <a:cubicBezTo>
                  <a:pt x="11363" y="9000"/>
                  <a:pt x="11475" y="8888"/>
                  <a:pt x="11588" y="8888"/>
                </a:cubicBezTo>
                <a:cubicBezTo>
                  <a:pt x="13669" y="8888"/>
                  <a:pt x="13669" y="8888"/>
                  <a:pt x="13669" y="8888"/>
                </a:cubicBezTo>
                <a:cubicBezTo>
                  <a:pt x="13838" y="8888"/>
                  <a:pt x="13894" y="9000"/>
                  <a:pt x="13894" y="9113"/>
                </a:cubicBezTo>
                <a:cubicBezTo>
                  <a:pt x="13894" y="9225"/>
                  <a:pt x="13838" y="9338"/>
                  <a:pt x="13669" y="9338"/>
                </a:cubicBezTo>
                <a:cubicBezTo>
                  <a:pt x="11813" y="9338"/>
                  <a:pt x="11813" y="9338"/>
                  <a:pt x="11813" y="9338"/>
                </a:cubicBezTo>
                <a:cubicBezTo>
                  <a:pt x="11700" y="10744"/>
                  <a:pt x="11700" y="10744"/>
                  <a:pt x="11700" y="10744"/>
                </a:cubicBezTo>
                <a:cubicBezTo>
                  <a:pt x="11925" y="10631"/>
                  <a:pt x="12206" y="10575"/>
                  <a:pt x="12544" y="10575"/>
                </a:cubicBezTo>
                <a:cubicBezTo>
                  <a:pt x="13444" y="10575"/>
                  <a:pt x="14063" y="11081"/>
                  <a:pt x="14063" y="11925"/>
                </a:cubicBezTo>
                <a:close/>
              </a:path>
            </a:pathLst>
          </a:custGeom>
          <a:solidFill>
            <a:srgbClr val="0095D3"/>
          </a:solidFill>
          <a:ln w="12700">
            <a:miter lim="400000"/>
          </a:ln>
        </p:spPr>
        <p:txBody>
          <a:bodyPr lIns="45672" tIns="45672" rIns="45672" bIns="45672"/>
          <a:lstStyle/>
          <a:p>
            <a:pPr>
              <a:defRPr sz="1600">
                <a:latin typeface="Metropolis"/>
                <a:ea typeface="Metropolis"/>
                <a:cs typeface="Metropolis"/>
                <a:sym typeface="Metropolis"/>
              </a:defRPr>
            </a:pPr>
            <a:endParaRPr/>
          </a:p>
        </p:txBody>
      </p:sp>
      <p:pic>
        <p:nvPicPr>
          <p:cNvPr id="2161" name="Picture 180" descr="Picture 180"/>
          <p:cNvPicPr>
            <a:picLocks noChangeAspect="1"/>
          </p:cNvPicPr>
          <p:nvPr/>
        </p:nvPicPr>
        <p:blipFill>
          <a:blip r:embed="rId9">
            <a:extLst/>
          </a:blip>
          <a:srcRect l="74692" t="49728" b="7792"/>
          <a:stretch>
            <a:fillRect/>
          </a:stretch>
        </p:blipFill>
        <p:spPr>
          <a:xfrm>
            <a:off x="4815401" y="5163721"/>
            <a:ext cx="387771" cy="650856"/>
          </a:xfrm>
          <a:prstGeom prst="rect">
            <a:avLst/>
          </a:prstGeom>
          <a:ln w="12700">
            <a:miter lim="400000"/>
          </a:ln>
        </p:spPr>
      </p:pic>
      <p:sp>
        <p:nvSpPr>
          <p:cNvPr id="2162" name="Title 4"/>
          <p:cNvSpPr txBox="1">
            <a:spLocks noGrp="1"/>
          </p:cNvSpPr>
          <p:nvPr>
            <p:ph type="title"/>
          </p:nvPr>
        </p:nvSpPr>
        <p:spPr>
          <a:xfrm>
            <a:off x="353175" y="426733"/>
            <a:ext cx="10992409" cy="380604"/>
          </a:xfrm>
          <a:prstGeom prst="rect">
            <a:avLst/>
          </a:prstGeom>
        </p:spPr>
        <p:txBody>
          <a:bodyPr/>
          <a:lstStyle/>
          <a:p>
            <a:pPr defTabSz="713231">
              <a:defRPr sz="2184"/>
            </a:pPr>
            <a:r>
              <a:t>Workspace ONE：业界首个完整的数字化工作空间方案</a:t>
            </a:r>
          </a:p>
        </p:txBody>
      </p:sp>
      <p:sp>
        <p:nvSpPr>
          <p:cNvPr id="2163" name="Rectangle 184"/>
          <p:cNvSpPr txBox="1"/>
          <p:nvPr/>
        </p:nvSpPr>
        <p:spPr>
          <a:xfrm>
            <a:off x="291481" y="859637"/>
            <a:ext cx="10706850" cy="40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72" tIns="45672" rIns="45672" bIns="45672">
            <a:spAutoFit/>
          </a:bodyPr>
          <a:lstStyle>
            <a:lvl1pPr>
              <a:lnSpc>
                <a:spcPct val="90000"/>
              </a:lnSpc>
              <a:defRPr>
                <a:solidFill>
                  <a:srgbClr val="6DB33F"/>
                </a:solidFill>
                <a:latin typeface="Metropolis"/>
                <a:ea typeface="Metropolis"/>
                <a:cs typeface="Metropolis"/>
                <a:sym typeface="Metropolis"/>
              </a:defRPr>
            </a:lvl1pPr>
          </a:lstStyle>
          <a:p>
            <a:r>
              <a:t>企业数字化转型的基石</a:t>
            </a:r>
          </a:p>
        </p:txBody>
      </p:sp>
      <p:pic>
        <p:nvPicPr>
          <p:cNvPr id="2164" name="Picture 70" descr="Picture 7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72364" y="2425605"/>
            <a:ext cx="1592741" cy="316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1" grpId="1" animBg="1" advAuto="0"/>
      <p:bldP spid="2112" grpId="2" animBg="1" advAuto="0"/>
      <p:bldP spid="2113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Apps"/>
          <p:cNvSpPr txBox="1"/>
          <p:nvPr/>
        </p:nvSpPr>
        <p:spPr>
          <a:xfrm>
            <a:off x="1410203" y="5290838"/>
            <a:ext cx="877495" cy="49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>
            <a:lvl1pPr>
              <a:defRPr sz="2700">
                <a:solidFill>
                  <a:srgbClr val="616365"/>
                </a:solidFill>
              </a:defRPr>
            </a:lvl1pPr>
          </a:lstStyle>
          <a:p>
            <a:r>
              <a:t>Apps</a:t>
            </a:r>
          </a:p>
        </p:txBody>
      </p:sp>
      <p:sp>
        <p:nvSpPr>
          <p:cNvPr id="2167" name="Content"/>
          <p:cNvSpPr txBox="1"/>
          <p:nvPr/>
        </p:nvSpPr>
        <p:spPr>
          <a:xfrm>
            <a:off x="6772580" y="5365855"/>
            <a:ext cx="1293020" cy="49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>
            <a:lvl1pPr>
              <a:defRPr sz="2700">
                <a:solidFill>
                  <a:srgbClr val="616365"/>
                </a:solidFill>
              </a:defRPr>
            </a:lvl1pPr>
          </a:lstStyle>
          <a:p>
            <a:r>
              <a:t>Content</a:t>
            </a:r>
          </a:p>
        </p:txBody>
      </p:sp>
      <p:sp>
        <p:nvSpPr>
          <p:cNvPr id="2168" name="Email"/>
          <p:cNvSpPr txBox="1"/>
          <p:nvPr/>
        </p:nvSpPr>
        <p:spPr>
          <a:xfrm>
            <a:off x="9597616" y="5353147"/>
            <a:ext cx="1199533" cy="49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>
            <a:lvl1pPr>
              <a:defRPr sz="2700">
                <a:solidFill>
                  <a:srgbClr val="616365"/>
                </a:solidFill>
              </a:defRPr>
            </a:lvl1pPr>
          </a:lstStyle>
          <a:p>
            <a:r>
              <a:t>Email</a:t>
            </a:r>
          </a:p>
        </p:txBody>
      </p:sp>
      <p:grpSp>
        <p:nvGrpSpPr>
          <p:cNvPr id="2171" name="成组"/>
          <p:cNvGrpSpPr/>
          <p:nvPr/>
        </p:nvGrpSpPr>
        <p:grpSpPr>
          <a:xfrm>
            <a:off x="3395055" y="1381181"/>
            <a:ext cx="5047031" cy="2146249"/>
            <a:chOff x="0" y="0"/>
            <a:chExt cx="5047029" cy="2146248"/>
          </a:xfrm>
        </p:grpSpPr>
        <p:sp>
          <p:nvSpPr>
            <p:cNvPr id="2169" name="Manage the Device"/>
            <p:cNvSpPr txBox="1"/>
            <p:nvPr/>
          </p:nvSpPr>
          <p:spPr>
            <a:xfrm>
              <a:off x="2391034" y="250469"/>
              <a:ext cx="2020391" cy="895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2700">
                  <a:solidFill>
                    <a:srgbClr val="616365"/>
                  </a:solidFill>
                </a:defRPr>
              </a:lvl1pPr>
            </a:lstStyle>
            <a:p>
              <a:r>
                <a:t>Manage the Device</a:t>
              </a:r>
            </a:p>
          </p:txBody>
        </p:sp>
        <p:sp>
          <p:nvSpPr>
            <p:cNvPr id="2170" name="矩形"/>
            <p:cNvSpPr/>
            <p:nvPr/>
          </p:nvSpPr>
          <p:spPr>
            <a:xfrm>
              <a:off x="-1" y="-1"/>
              <a:ext cx="5047031" cy="2146249"/>
            </a:xfrm>
            <a:prstGeom prst="rect">
              <a:avLst/>
            </a:prstGeom>
            <a:noFill/>
            <a:ln w="9525" cap="flat">
              <a:solidFill>
                <a:srgbClr val="0095D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72" name="矩形"/>
          <p:cNvSpPr/>
          <p:nvPr/>
        </p:nvSpPr>
        <p:spPr>
          <a:xfrm>
            <a:off x="763215" y="3672564"/>
            <a:ext cx="10546782" cy="2259546"/>
          </a:xfrm>
          <a:prstGeom prst="rect">
            <a:avLst/>
          </a:prstGeom>
          <a:ln>
            <a:solidFill>
              <a:srgbClr val="0095D3"/>
            </a:solidFill>
          </a:ln>
        </p:spPr>
        <p:txBody>
          <a:bodyPr lIns="45718" tIns="45718" rIns="45718" bIns="45718" anchor="ctr"/>
          <a:lstStyle/>
          <a:p>
            <a:pPr algn="ctr">
              <a:defRPr sz="2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3" name="Web"/>
          <p:cNvSpPr txBox="1"/>
          <p:nvPr/>
        </p:nvSpPr>
        <p:spPr>
          <a:xfrm>
            <a:off x="3956853" y="5346975"/>
            <a:ext cx="1788295" cy="493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>
            <a:lvl1pPr>
              <a:defRPr sz="2700">
                <a:solidFill>
                  <a:srgbClr val="616365"/>
                </a:solidFill>
              </a:defRPr>
            </a:lvl1pPr>
          </a:lstStyle>
          <a:p>
            <a:r>
              <a:t>Web</a:t>
            </a:r>
          </a:p>
        </p:txBody>
      </p:sp>
      <p:sp>
        <p:nvSpPr>
          <p:cNvPr id="2174" name="MDM…"/>
          <p:cNvSpPr txBox="1"/>
          <p:nvPr/>
        </p:nvSpPr>
        <p:spPr>
          <a:xfrm>
            <a:off x="5765161" y="2441242"/>
            <a:ext cx="1704339" cy="942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200">
                <a:solidFill>
                  <a:srgbClr val="003D79"/>
                </a:solidFill>
              </a:defRPr>
            </a:pPr>
            <a:r>
              <a:t>MDM</a:t>
            </a:r>
          </a:p>
          <a:p>
            <a:pPr>
              <a:defRPr sz="3200">
                <a:solidFill>
                  <a:srgbClr val="003D79"/>
                </a:solidFill>
              </a:defRPr>
            </a:pPr>
            <a:r>
              <a:rPr sz="2100"/>
              <a:t>移动设备管理</a:t>
            </a:r>
          </a:p>
        </p:txBody>
      </p:sp>
      <p:sp>
        <p:nvSpPr>
          <p:cNvPr id="2175" name="MEM…"/>
          <p:cNvSpPr txBox="1"/>
          <p:nvPr/>
        </p:nvSpPr>
        <p:spPr>
          <a:xfrm>
            <a:off x="9239639" y="5921703"/>
            <a:ext cx="1704339" cy="942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200">
                <a:solidFill>
                  <a:srgbClr val="003D79"/>
                </a:solidFill>
              </a:defRPr>
            </a:pPr>
            <a:r>
              <a:t>MEM</a:t>
            </a:r>
          </a:p>
          <a:p>
            <a:pPr>
              <a:defRPr sz="2100">
                <a:solidFill>
                  <a:srgbClr val="003D79"/>
                </a:solidFill>
              </a:defRPr>
            </a:pPr>
            <a:r>
              <a:t>移动邮件管理</a:t>
            </a:r>
          </a:p>
        </p:txBody>
      </p:sp>
      <p:sp>
        <p:nvSpPr>
          <p:cNvPr id="2176" name="MAM…"/>
          <p:cNvSpPr txBox="1"/>
          <p:nvPr/>
        </p:nvSpPr>
        <p:spPr>
          <a:xfrm>
            <a:off x="1016439" y="5858203"/>
            <a:ext cx="1704339" cy="942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200">
                <a:solidFill>
                  <a:srgbClr val="003D79"/>
                </a:solidFill>
              </a:defRPr>
            </a:pPr>
            <a:r>
              <a:t>MAM</a:t>
            </a:r>
          </a:p>
          <a:p>
            <a:pPr algn="ctr">
              <a:defRPr sz="2100">
                <a:solidFill>
                  <a:srgbClr val="003D79"/>
                </a:solidFill>
              </a:defRPr>
            </a:pPr>
            <a:r>
              <a:t>移动应用管理</a:t>
            </a:r>
          </a:p>
        </p:txBody>
      </p:sp>
      <p:sp>
        <p:nvSpPr>
          <p:cNvPr id="2177" name="MCM…"/>
          <p:cNvSpPr txBox="1"/>
          <p:nvPr/>
        </p:nvSpPr>
        <p:spPr>
          <a:xfrm>
            <a:off x="6726156" y="5934403"/>
            <a:ext cx="1704339" cy="942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200">
                <a:solidFill>
                  <a:srgbClr val="003D79"/>
                </a:solidFill>
              </a:defRPr>
            </a:pPr>
            <a:r>
              <a:t>MCM</a:t>
            </a:r>
          </a:p>
          <a:p>
            <a:pPr>
              <a:defRPr sz="2100">
                <a:solidFill>
                  <a:srgbClr val="003D79"/>
                </a:solidFill>
              </a:defRPr>
            </a:pPr>
            <a:r>
              <a:t>移动内容管理</a:t>
            </a:r>
          </a:p>
        </p:txBody>
      </p:sp>
      <p:sp>
        <p:nvSpPr>
          <p:cNvPr id="2178" name="MBM…"/>
          <p:cNvSpPr txBox="1"/>
          <p:nvPr/>
        </p:nvSpPr>
        <p:spPr>
          <a:xfrm>
            <a:off x="3815115" y="5907990"/>
            <a:ext cx="1437639" cy="942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200">
                <a:solidFill>
                  <a:srgbClr val="003D79"/>
                </a:solidFill>
              </a:defRPr>
            </a:pPr>
            <a:r>
              <a:t>MBM</a:t>
            </a:r>
          </a:p>
          <a:p>
            <a:pPr algn="ctr">
              <a:defRPr sz="2100">
                <a:solidFill>
                  <a:srgbClr val="003D79"/>
                </a:solidFill>
              </a:defRPr>
            </a:pPr>
            <a:r>
              <a:t>安全浏览器</a:t>
            </a:r>
          </a:p>
        </p:txBody>
      </p:sp>
      <p:pic>
        <p:nvPicPr>
          <p:cNvPr id="2179" name="image13.png" descr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588" y="1496391"/>
            <a:ext cx="1797338" cy="1813677"/>
          </a:xfrm>
          <a:prstGeom prst="rect">
            <a:avLst/>
          </a:prstGeom>
          <a:ln w="12700">
            <a:miter lim="400000"/>
          </a:ln>
          <a:effectLst>
            <a:outerShdw blurRad="76200" dist="38100" dir="7800000" rotWithShape="0">
              <a:srgbClr val="000000">
                <a:alpha val="40000"/>
              </a:srgbClr>
            </a:outerShdw>
          </a:effectLst>
        </p:spPr>
      </p:pic>
      <p:pic>
        <p:nvPicPr>
          <p:cNvPr id="2180" name="image14.png" descr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85123" y="4038534"/>
            <a:ext cx="1413372" cy="1400639"/>
          </a:xfrm>
          <a:prstGeom prst="rect">
            <a:avLst/>
          </a:prstGeom>
          <a:ln w="12700">
            <a:miter lim="400000"/>
          </a:ln>
          <a:effectLst>
            <a:outerShdw blurRad="76200" dist="38100" dir="7800000" rotWithShape="0">
              <a:srgbClr val="000000">
                <a:alpha val="40000"/>
              </a:srgbClr>
            </a:outerShdw>
          </a:effectLst>
        </p:spPr>
      </p:pic>
      <p:pic>
        <p:nvPicPr>
          <p:cNvPr id="2181" name="image15.png" descr="image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36167" y="4031172"/>
            <a:ext cx="1413371" cy="1413372"/>
          </a:xfrm>
          <a:prstGeom prst="rect">
            <a:avLst/>
          </a:prstGeom>
          <a:ln w="12700">
            <a:miter lim="400000"/>
          </a:ln>
          <a:effectLst>
            <a:outerShdw blurRad="76200" dist="38100" dir="7800000" rotWithShape="0">
              <a:srgbClr val="000000">
                <a:alpha val="40000"/>
              </a:srgbClr>
            </a:outerShdw>
          </a:effectLst>
        </p:spPr>
      </p:pic>
      <p:pic>
        <p:nvPicPr>
          <p:cNvPr id="2182" name="image16.png" descr="image1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05887" y="4051234"/>
            <a:ext cx="1551449" cy="1537598"/>
          </a:xfrm>
          <a:prstGeom prst="rect">
            <a:avLst/>
          </a:prstGeom>
          <a:ln w="12700">
            <a:miter lim="400000"/>
          </a:ln>
          <a:effectLst>
            <a:outerShdw blurRad="76200" dist="38100" dir="7800000" rotWithShape="0">
              <a:srgbClr val="000000">
                <a:alpha val="40000"/>
              </a:srgbClr>
            </a:outerShdw>
          </a:effectLst>
        </p:spPr>
      </p:pic>
      <p:pic>
        <p:nvPicPr>
          <p:cNvPr id="2183" name="image17.png" descr="image1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5995" y="3979797"/>
            <a:ext cx="1400637" cy="1400639"/>
          </a:xfrm>
          <a:prstGeom prst="rect">
            <a:avLst/>
          </a:prstGeom>
          <a:ln>
            <a:solidFill>
              <a:srgbClr val="F2F2F2"/>
            </a:solidFill>
          </a:ln>
        </p:spPr>
      </p:pic>
      <p:sp>
        <p:nvSpPr>
          <p:cNvPr id="2184" name="VMware Workspace ONE UEM功能模块"/>
          <p:cNvSpPr txBox="1"/>
          <p:nvPr/>
        </p:nvSpPr>
        <p:spPr>
          <a:xfrm>
            <a:off x="278368" y="473326"/>
            <a:ext cx="11001006" cy="384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>
              <a:lnSpc>
                <a:spcPct val="90000"/>
              </a:lnSpc>
              <a:defRPr sz="240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VMware Workspace ONE UEM功能模块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roup 83"/>
          <p:cNvSpPr/>
          <p:nvPr/>
        </p:nvSpPr>
        <p:spPr>
          <a:xfrm>
            <a:off x="528129" y="217303"/>
            <a:ext cx="589137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35" tIns="22835" rIns="22835" bIns="22835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移动设备管理(MDM)</a:t>
            </a:r>
          </a:p>
        </p:txBody>
      </p:sp>
      <p:sp>
        <p:nvSpPr>
          <p:cNvPr id="2189" name="Shape 84"/>
          <p:cNvSpPr txBox="1"/>
          <p:nvPr/>
        </p:nvSpPr>
        <p:spPr>
          <a:xfrm>
            <a:off x="875167" y="1267280"/>
            <a:ext cx="10238969" cy="1430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/>
          <a:p>
            <a:pPr defTabSz="228494">
              <a:lnSpc>
                <a:spcPct val="150000"/>
              </a:lnSpc>
              <a:defRPr sz="2000"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移动设备管理 (MDM) 能让您配置、保护、 监控和管理企业内所有类型的移动设备，从而为您解决了这个难题: </a:t>
            </a:r>
          </a:p>
        </p:txBody>
      </p:sp>
      <p:sp>
        <p:nvSpPr>
          <p:cNvPr id="2190" name="Shape 85"/>
          <p:cNvSpPr txBox="1"/>
          <p:nvPr/>
        </p:nvSpPr>
        <p:spPr>
          <a:xfrm>
            <a:off x="875168" y="2202259"/>
            <a:ext cx="9867234" cy="362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/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从一个单一控制台管理移动设备的大规模部署。 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在您的企业环境中轻松、快速地注册设备。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隔空配置和更新设备设置。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强制执行安全和合规策略。 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保障企业资源的移动访问安全。 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远程锁定和擦除纳管设备。 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endParaRPr/>
          </a:p>
        </p:txBody>
      </p:sp>
      <p:sp>
        <p:nvSpPr>
          <p:cNvPr id="2191" name="Shape 84"/>
          <p:cNvSpPr txBox="1"/>
          <p:nvPr/>
        </p:nvSpPr>
        <p:spPr>
          <a:xfrm>
            <a:off x="875167" y="5157796"/>
            <a:ext cx="10238969" cy="1363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/>
          <a:p>
            <a:pPr defTabSz="228494">
              <a:lnSpc>
                <a:spcPct val="150000"/>
              </a:lnSpc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量身打造您的 MDM 环境以即时访问有关设备位置、当前用户及内容的信息。使您的 MDM 部署自动化，通过使用针对每个用户或组织组特制的规则和警告，强制执行 7 天 / 24 小时的安全性与合规性设置。</a:t>
            </a:r>
          </a:p>
        </p:txBody>
      </p:sp>
      <p:pic>
        <p:nvPicPr>
          <p:cNvPr id="2192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3447" y="2047855"/>
            <a:ext cx="2476744" cy="3035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roup 83"/>
          <p:cNvSpPr/>
          <p:nvPr/>
        </p:nvSpPr>
        <p:spPr>
          <a:xfrm>
            <a:off x="439771" y="217303"/>
            <a:ext cx="447930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35" tIns="22835" rIns="22835" bIns="22835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003D79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移动应用管理(MAM)</a:t>
            </a:r>
          </a:p>
        </p:txBody>
      </p:sp>
      <p:sp>
        <p:nvSpPr>
          <p:cNvPr id="2197" name="Shape 84"/>
          <p:cNvSpPr txBox="1"/>
          <p:nvPr/>
        </p:nvSpPr>
        <p:spPr>
          <a:xfrm>
            <a:off x="875167" y="1482955"/>
            <a:ext cx="10238969" cy="143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/>
          <a:p>
            <a:pPr defTabSz="228494">
              <a:lnSpc>
                <a:spcPct val="150000"/>
              </a:lnSpc>
              <a:defRPr sz="2000"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借助移动应用管理	（MAM），您可以添加应用程序、将它们分配和分发到设备、以合规策略保护应用程序的安全，并利用 AirWatch 的管理功能来管理应用程序。 </a:t>
            </a:r>
          </a:p>
        </p:txBody>
      </p:sp>
      <p:sp>
        <p:nvSpPr>
          <p:cNvPr id="2198" name="Shape 85"/>
          <p:cNvSpPr txBox="1"/>
          <p:nvPr/>
        </p:nvSpPr>
        <p:spPr>
          <a:xfrm>
            <a:off x="994155" y="3393317"/>
            <a:ext cx="9867234" cy="227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373" tIns="25373" rIns="25373" bIns="25373" anchor="ctr">
            <a:spAutoFit/>
          </a:bodyPr>
          <a:lstStyle/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建立企业自己的应用商店。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创建应用黑白名单。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按需推送/自动安装应用程序或应用更新。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远程删除纳管应用。</a:t>
            </a:r>
          </a:p>
          <a:p>
            <a:pPr marL="180473" indent="-180473" defTabSz="228494">
              <a:lnSpc>
                <a:spcPct val="150000"/>
              </a:lnSpc>
              <a:buSzPct val="100000"/>
              <a:buChar char="•"/>
              <a:defRPr>
                <a:solidFill>
                  <a:srgbClr val="000000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为应用启用TUNNEL隧道。</a:t>
            </a:r>
          </a:p>
        </p:txBody>
      </p:sp>
      <p:pic>
        <p:nvPicPr>
          <p:cNvPr id="2199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9493" y="1614791"/>
            <a:ext cx="5894643" cy="5894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717074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95D3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1707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95D3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1707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95D3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1707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95D3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1707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1873</Words>
  <Application>Microsoft Macintosh PowerPoint</Application>
  <PresentationFormat>自定义</PresentationFormat>
  <Paragraphs>582</Paragraphs>
  <Slides>50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76" baseType="lpstr">
      <vt:lpstr>等线</vt:lpstr>
      <vt:lpstr>SimHei</vt:lpstr>
      <vt:lpstr>SimHei</vt:lpstr>
      <vt:lpstr>华文细黑</vt:lpstr>
      <vt:lpstr>Microsoft YaHei</vt:lpstr>
      <vt:lpstr>Lantinghei SC Demibold</vt:lpstr>
      <vt:lpstr>Lato Light</vt:lpstr>
      <vt:lpstr>Metropolis</vt:lpstr>
      <vt:lpstr>Metropolis Light</vt:lpstr>
      <vt:lpstr>ＭＳ Ｐゴシック</vt:lpstr>
      <vt:lpstr>PingFang SC Semibold</vt:lpstr>
      <vt:lpstr>SF Hello Regular</vt:lpstr>
      <vt:lpstr>Apple Braille Outline 6 Dot</vt:lpstr>
      <vt:lpstr>Arial</vt:lpstr>
      <vt:lpstr>Calibri</vt:lpstr>
      <vt:lpstr>Courier New</vt:lpstr>
      <vt:lpstr>Gill Sans</vt:lpstr>
      <vt:lpstr>Helvetica</vt:lpstr>
      <vt:lpstr>Helvetica Light</vt:lpstr>
      <vt:lpstr>Helvetica Neue</vt:lpstr>
      <vt:lpstr>Helvetica Neue Light</vt:lpstr>
      <vt:lpstr>Lucida Grande</vt:lpstr>
      <vt:lpstr>Tahoma</vt:lpstr>
      <vt:lpstr>Verdana</vt:lpstr>
      <vt:lpstr>Wingdings</vt:lpstr>
      <vt:lpstr>White</vt:lpstr>
      <vt:lpstr>AirWatch 简介</vt:lpstr>
      <vt:lpstr>关于 AirWatch：以简化企业移动化为使命</vt:lpstr>
      <vt:lpstr>持续多年赢得行业认可和表彰</vt:lpstr>
      <vt:lpstr>VMware Workspace One</vt:lpstr>
      <vt:lpstr>VMware Workspace One方案整体结构</vt:lpstr>
      <vt:lpstr>Workspace ONE：业界首个完整的数字化工作空间方案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统一身份管理</vt:lpstr>
      <vt:lpstr>PowerPoint 演示文稿</vt:lpstr>
      <vt:lpstr>VMware Identity Manager</vt:lpstr>
      <vt:lpstr>VMware VerifyTM 多因子认证方案</vt:lpstr>
      <vt:lpstr>统一的企业应用商店</vt:lpstr>
      <vt:lpstr>通过 Workspace ONE 来访问所有的企业应用</vt:lpstr>
      <vt:lpstr>统一的企业办公门户系统 简化员工的访问流程和使用体验-Any App, Any Where</vt:lpstr>
      <vt:lpstr>Workspace ONE 提供多层次的安全防护</vt:lpstr>
      <vt:lpstr>应用自带容器</vt:lpstr>
      <vt:lpstr>操作系统级的容器</vt:lpstr>
      <vt:lpstr>数据安全保护措施</vt:lpstr>
      <vt:lpstr>针对用户或设备组来设置循规策略</vt:lpstr>
      <vt:lpstr>通过应用级的 VPN 通道来保证数据通讯安全</vt:lpstr>
      <vt:lpstr>Mac 管理</vt:lpstr>
      <vt:lpstr>借助 AirWatch 实现云优先现代化 Mac 生命周期管理</vt:lpstr>
      <vt:lpstr>全面的 Mac 安全性与合规性</vt:lpstr>
      <vt:lpstr>简单易用的应用级VPN隧道 自动建立用户无感知的安全加密链接（端到端加密隧道）</vt:lpstr>
      <vt:lpstr>公司派发资产统一管理 – 资产统计与追踪 追踪和统计全国的资产信息，完善设备生命周期管理流程</vt:lpstr>
      <vt:lpstr>原生的多租户分权管理 根据业务部门或地区采取不同的管理方式</vt:lpstr>
      <vt:lpstr>Win10 管理</vt:lpstr>
      <vt:lpstr>为Win 10设备提供了全生命周期管理方案</vt:lpstr>
      <vt:lpstr>UEM提供现代化的终端数据DLP方案</vt:lpstr>
      <vt:lpstr>通过 VMware Tunnel 精确地创建应用隧道</vt:lpstr>
      <vt:lpstr>PowerPoint 演示文稿</vt:lpstr>
      <vt:lpstr>PowerPoint 演示文稿</vt:lpstr>
      <vt:lpstr>部署架构</vt:lpstr>
      <vt:lpstr>云部署架构（示意图）</vt:lpstr>
      <vt:lpstr>本地部署架构（示意图）</vt:lpstr>
      <vt:lpstr>与同类产品的对比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AirWatch 简介</dc:title>
  <cp:lastModifiedBy>林少鹏</cp:lastModifiedBy>
  <cp:revision>7</cp:revision>
  <dcterms:modified xsi:type="dcterms:W3CDTF">2019-11-28T08:21:46Z</dcterms:modified>
</cp:coreProperties>
</file>